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2" r:id="rId4"/>
    <p:sldId id="263" r:id="rId5"/>
    <p:sldId id="264" r:id="rId6"/>
    <p:sldId id="265" r:id="rId7"/>
  </p:sldIdLst>
  <p:sldSz cx="6858000" cy="9906000" type="A4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49" autoAdjust="0"/>
  </p:normalViewPr>
  <p:slideViewPr>
    <p:cSldViewPr snapToGrid="0">
      <p:cViewPr varScale="1">
        <p:scale>
          <a:sx n="76" d="100"/>
          <a:sy n="76" d="100"/>
        </p:scale>
        <p:origin x="402" y="10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9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9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9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9" y="9371287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57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13948" y="627123"/>
            <a:ext cx="6230107" cy="4490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41782" y="2629186"/>
            <a:ext cx="5829300" cy="264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541782" y="5322824"/>
            <a:ext cx="5829300" cy="1320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190" y="766064"/>
            <a:ext cx="6137910" cy="60492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770474"/>
            <a:ext cx="1485900" cy="7594599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0050" y="770472"/>
            <a:ext cx="4457700" cy="75946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190" y="766064"/>
            <a:ext cx="6137910" cy="604926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13948" y="627124"/>
            <a:ext cx="6230107" cy="62708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258" y="7119112"/>
            <a:ext cx="6137910" cy="9773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1258" y="8124255"/>
            <a:ext cx="6137910" cy="6075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5764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66520" y="766064"/>
            <a:ext cx="2948940" cy="6339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190" y="7198360"/>
            <a:ext cx="6137910" cy="15189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5418" y="836966"/>
            <a:ext cx="2948940" cy="1144234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9127" y="836966"/>
            <a:ext cx="2948940" cy="1144234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5418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9127" y="2091267"/>
            <a:ext cx="2948940" cy="5041053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4088" y="770467"/>
            <a:ext cx="2228850" cy="1320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54135" y="2091270"/>
            <a:ext cx="2228850" cy="6075495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571031" y="1343542"/>
            <a:ext cx="3469619" cy="682413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4800600" y="627123"/>
            <a:ext cx="1743454" cy="6273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7239636"/>
            <a:ext cx="6172200" cy="151892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70467"/>
            <a:ext cx="1680210" cy="608324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16110" y="629443"/>
            <a:ext cx="4443984" cy="6273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28602" y="475490"/>
            <a:ext cx="6399041" cy="895096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13948" y="627123"/>
            <a:ext cx="6230107" cy="792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377190" y="7201407"/>
            <a:ext cx="6137910" cy="15189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77190" y="766064"/>
            <a:ext cx="6137910" cy="60492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28322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84B2D9-1734-49A7-8C2B-ACD16720E1C8}" type="datetime1">
              <a:rPr lang="fr-FR" smtClean="0"/>
              <a:t>06/12/2024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4546746" y="8828266"/>
            <a:ext cx="1714500" cy="52740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261246" y="8828266"/>
            <a:ext cx="342900" cy="52740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24" Type="http://schemas.openxmlformats.org/officeDocument/2006/relationships/image" Target="../media/image21.jpe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microsoft.com/office/2007/relationships/hdphoto" Target="../media/hdphoto2.wdp"/><Relationship Id="rId2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png"/><Relationship Id="rId18" Type="http://schemas.microsoft.com/office/2007/relationships/hdphoto" Target="../media/hdphoto7.wdp"/><Relationship Id="rId3" Type="http://schemas.openxmlformats.org/officeDocument/2006/relationships/image" Target="../media/image24.jpeg"/><Relationship Id="rId21" Type="http://schemas.openxmlformats.org/officeDocument/2006/relationships/image" Target="../media/image36.png"/><Relationship Id="rId7" Type="http://schemas.openxmlformats.org/officeDocument/2006/relationships/image" Target="../media/image28.jpeg"/><Relationship Id="rId12" Type="http://schemas.microsoft.com/office/2007/relationships/hdphoto" Target="../media/hdphoto4.wdp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5" Type="http://schemas.openxmlformats.org/officeDocument/2006/relationships/image" Target="../media/image33.jpeg"/><Relationship Id="rId10" Type="http://schemas.microsoft.com/office/2007/relationships/hdphoto" Target="../media/hdphoto3.wdp"/><Relationship Id="rId19" Type="http://schemas.openxmlformats.org/officeDocument/2006/relationships/image" Target="../media/image35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2.jpe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65.jpg"/><Relationship Id="rId5" Type="http://schemas.openxmlformats.org/officeDocument/2006/relationships/image" Target="../media/image60.png"/><Relationship Id="rId10" Type="http://schemas.microsoft.com/office/2007/relationships/hdphoto" Target="../media/hdphoto11.wdp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8.png"/><Relationship Id="rId7" Type="http://schemas.openxmlformats.org/officeDocument/2006/relationships/image" Target="../media/image6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3.jpeg"/><Relationship Id="rId5" Type="http://schemas.openxmlformats.org/officeDocument/2006/relationships/image" Target="../media/image70.png"/><Relationship Id="rId10" Type="http://schemas.openxmlformats.org/officeDocument/2006/relationships/image" Target="../media/image72.png"/><Relationship Id="rId4" Type="http://schemas.openxmlformats.org/officeDocument/2006/relationships/image" Target="../media/image69.jpe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911" y="6399182"/>
            <a:ext cx="2949997" cy="277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925" y="2982888"/>
            <a:ext cx="1940495" cy="1192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67" y="2985208"/>
            <a:ext cx="2054421" cy="9816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925" y="1402845"/>
            <a:ext cx="1824766" cy="1057105"/>
          </a:xfrm>
          <a:prstGeom prst="rect">
            <a:avLst/>
          </a:prstGeom>
        </p:spPr>
      </p:pic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95523"/>
              </p:ext>
            </p:extLst>
          </p:nvPr>
        </p:nvGraphicFramePr>
        <p:xfrm>
          <a:off x="4270075" y="2401769"/>
          <a:ext cx="2312194" cy="10081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16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IK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SCx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>
                          <a:solidFill>
                            <a:sysClr val="windowText" lastClr="000000"/>
                          </a:solidFill>
                        </a:rPr>
                        <a:t>Hmax</a:t>
                      </a:r>
                      <a:endParaRPr lang="fr-FR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62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S1:4,8kg</a:t>
                      </a:r>
                    </a:p>
                    <a:p>
                      <a:pPr algn="ctr"/>
                      <a:r>
                        <a:rPr lang="fr-FR" sz="800" dirty="0"/>
                        <a:t>S2:6,6kg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0,05m²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ysClr val="windowText" lastClr="000000"/>
                          </a:solidFill>
                        </a:rPr>
                        <a:t>12m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16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X1:5,8kg</a:t>
                      </a:r>
                    </a:p>
                    <a:p>
                      <a:pPr algn="ctr"/>
                      <a:r>
                        <a:rPr lang="fr-FR" sz="800" dirty="0"/>
                        <a:t>X2:7,8kg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0,06m²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1571273" y="541461"/>
            <a:ext cx="3055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STELIUM /TWEET NEO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330784" y="2673954"/>
            <a:ext cx="38730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3" name="Picture 1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50" y="2399445"/>
            <a:ext cx="324362" cy="3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5"/>
          <p:cNvGrpSpPr/>
          <p:nvPr/>
        </p:nvGrpSpPr>
        <p:grpSpPr>
          <a:xfrm>
            <a:off x="4626277" y="539552"/>
            <a:ext cx="1929687" cy="1800200"/>
            <a:chOff x="4595663" y="539555"/>
            <a:chExt cx="1929687" cy="1800200"/>
          </a:xfrm>
        </p:grpSpPr>
        <p:sp>
          <p:nvSpPr>
            <p:cNvPr id="27" name="Rectangle 26"/>
            <p:cNvSpPr/>
            <p:nvPr/>
          </p:nvSpPr>
          <p:spPr>
            <a:xfrm>
              <a:off x="4595663" y="539555"/>
              <a:ext cx="1929687" cy="1800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2539" y="611506"/>
              <a:ext cx="510858" cy="360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2132" y="611506"/>
              <a:ext cx="346800" cy="360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7906" y="611506"/>
              <a:ext cx="360000" cy="360000"/>
            </a:xfrm>
            <a:prstGeom prst="rect">
              <a:avLst/>
            </a:prstGeom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545" y="1062636"/>
              <a:ext cx="363349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5203397" y="1071576"/>
              <a:ext cx="648724" cy="360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1041" y="1546916"/>
              <a:ext cx="360000" cy="360000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4681047" y="1987333"/>
              <a:ext cx="162260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ln>
                    <a:solidFill>
                      <a:schemeClr val="tx1"/>
                    </a:solidFill>
                  </a:ln>
                </a:rPr>
                <a:t>220-240V 50Hz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4186" y="1678887"/>
              <a:ext cx="655134" cy="228030"/>
            </a:xfrm>
            <a:prstGeom prst="rect">
              <a:avLst/>
            </a:prstGeom>
          </p:spPr>
        </p:pic>
        <p:pic>
          <p:nvPicPr>
            <p:cNvPr id="36" name="Picture 9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392" y="611506"/>
              <a:ext cx="36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132" y="1143000"/>
              <a:ext cx="464271" cy="40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à coins arrondis 41"/>
          <p:cNvSpPr/>
          <p:nvPr/>
        </p:nvSpPr>
        <p:spPr>
          <a:xfrm>
            <a:off x="330784" y="6249270"/>
            <a:ext cx="6192688" cy="3231199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7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79" y="52960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781" y="1546914"/>
            <a:ext cx="360000" cy="36000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736354" y="4221104"/>
            <a:ext cx="1199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n>
                  <a:solidFill>
                    <a:schemeClr val="tx1"/>
                  </a:solidFill>
                </a:ln>
              </a:rPr>
              <a:t>Ø48-54</a:t>
            </a:r>
          </a:p>
        </p:txBody>
      </p:sp>
      <p:sp>
        <p:nvSpPr>
          <p:cNvPr id="43" name="ZoneTexte 3"/>
          <p:cNvSpPr txBox="1">
            <a:spLocks noChangeArrowheads="1"/>
          </p:cNvSpPr>
          <p:nvPr/>
        </p:nvSpPr>
        <p:spPr bwMode="auto">
          <a:xfrm>
            <a:off x="3520968" y="9564706"/>
            <a:ext cx="1151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0649_5600_G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87" y="1428757"/>
            <a:ext cx="1904802" cy="888921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154522" y="1019886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STELIUM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946669" y="1021855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TWEET NEO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9015" y="1654399"/>
            <a:ext cx="60353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n>
                  <a:solidFill>
                    <a:schemeClr val="tx1"/>
                  </a:solidFill>
                </a:ln>
              </a:rPr>
              <a:t>« S »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9016" y="3302073"/>
            <a:ext cx="6035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n>
                  <a:solidFill>
                    <a:schemeClr val="tx1"/>
                  </a:solidFill>
                </a:ln>
              </a:rPr>
              <a:t>« X »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2607788" y="971503"/>
            <a:ext cx="0" cy="31373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873" y="4517868"/>
            <a:ext cx="1999003" cy="133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9387" y="4584178"/>
            <a:ext cx="1955997" cy="15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0500" y="4513680"/>
            <a:ext cx="2101567" cy="14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enthèse ouvrante 11"/>
          <p:cNvSpPr/>
          <p:nvPr/>
        </p:nvSpPr>
        <p:spPr>
          <a:xfrm rot="5400000">
            <a:off x="3384281" y="1408081"/>
            <a:ext cx="45722" cy="561147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771898" y="3302073"/>
            <a:ext cx="141882" cy="873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2888929" y="4221104"/>
            <a:ext cx="1199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n>
                  <a:solidFill>
                    <a:schemeClr val="tx1"/>
                  </a:solidFill>
                </a:ln>
              </a:rPr>
              <a:t>Ø60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781507" y="4221103"/>
            <a:ext cx="1199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n>
                  <a:solidFill>
                    <a:schemeClr val="tx1"/>
                  </a:solidFill>
                </a:ln>
              </a:rPr>
              <a:t>Ø76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2429935" y="4471599"/>
            <a:ext cx="0" cy="16313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405384" y="4498103"/>
            <a:ext cx="0" cy="16313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394255" y="5313791"/>
            <a:ext cx="82121" cy="3297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3379747" y="5433433"/>
            <a:ext cx="94760" cy="3006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5466146" y="5283124"/>
            <a:ext cx="175848" cy="346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3098774" y="5451176"/>
            <a:ext cx="4221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Ø60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5219800" y="5312816"/>
            <a:ext cx="4221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Ø76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1489544" y="5615636"/>
            <a:ext cx="0" cy="30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1824039" y="5708650"/>
            <a:ext cx="0" cy="280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1961138" y="5811089"/>
            <a:ext cx="4221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Ø11</a:t>
            </a:r>
          </a:p>
        </p:txBody>
      </p:sp>
      <p:cxnSp>
        <p:nvCxnSpPr>
          <p:cNvPr id="1154" name="Connecteur droit avec flèche 1153"/>
          <p:cNvCxnSpPr/>
          <p:nvPr/>
        </p:nvCxnSpPr>
        <p:spPr>
          <a:xfrm flipH="1" flipV="1">
            <a:off x="1849889" y="5708650"/>
            <a:ext cx="159560" cy="2804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9" name="Connecteur droit 1158"/>
          <p:cNvCxnSpPr/>
          <p:nvPr/>
        </p:nvCxnSpPr>
        <p:spPr>
          <a:xfrm>
            <a:off x="2009449" y="5989134"/>
            <a:ext cx="304167" cy="10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2" name="Connecteur droit 1161"/>
          <p:cNvCxnSpPr/>
          <p:nvPr/>
        </p:nvCxnSpPr>
        <p:spPr>
          <a:xfrm>
            <a:off x="844550" y="4803775"/>
            <a:ext cx="741334" cy="13017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043693" y="4961614"/>
            <a:ext cx="536449" cy="17492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5255975" y="4874149"/>
            <a:ext cx="570615" cy="17492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684800" y="5485820"/>
            <a:ext cx="907267" cy="286986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3520968" y="5615724"/>
            <a:ext cx="820787" cy="27119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1512401" y="5485820"/>
            <a:ext cx="824399" cy="1808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1409700" y="4961614"/>
            <a:ext cx="176184" cy="374473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3427385" y="5136543"/>
            <a:ext cx="152758" cy="29689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H="1">
            <a:off x="5684800" y="5049078"/>
            <a:ext cx="141790" cy="20781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3465144" y="6394065"/>
            <a:ext cx="0" cy="2941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90207" y="5336087"/>
            <a:ext cx="4221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Ø60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4457268" y="6354135"/>
            <a:ext cx="614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S1,X1 = 649</a:t>
            </a:r>
          </a:p>
          <a:p>
            <a:r>
              <a:rPr lang="fr-FR" sz="500" dirty="0"/>
              <a:t>S2,X2 = 749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 flipH="1" flipV="1">
            <a:off x="1489544" y="5918811"/>
            <a:ext cx="334496" cy="690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1512401" y="5767223"/>
            <a:ext cx="318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70</a:t>
            </a:r>
          </a:p>
        </p:txBody>
      </p:sp>
      <p:sp>
        <p:nvSpPr>
          <p:cNvPr id="82" name="ZoneTexte 81"/>
          <p:cNvSpPr txBox="1"/>
          <p:nvPr/>
        </p:nvSpPr>
        <p:spPr>
          <a:xfrm rot="16200000">
            <a:off x="6104297" y="8343809"/>
            <a:ext cx="5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S1,X1 = 320 </a:t>
            </a:r>
          </a:p>
          <a:p>
            <a:r>
              <a:rPr lang="fr-FR" sz="500" dirty="0"/>
              <a:t>S2,X2 = 380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176937" y="6466582"/>
            <a:ext cx="692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S1,X1 = 506</a:t>
            </a:r>
          </a:p>
          <a:p>
            <a:r>
              <a:rPr lang="fr-FR" sz="500" dirty="0"/>
              <a:t>S2,X2 = 606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1" y="6833528"/>
            <a:ext cx="2554493" cy="20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1656792" y="6814477"/>
            <a:ext cx="614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S1,X1 = 572</a:t>
            </a:r>
          </a:p>
          <a:p>
            <a:r>
              <a:rPr lang="fr-FR" sz="500" dirty="0"/>
              <a:t>S2,X2 = 749</a:t>
            </a:r>
          </a:p>
        </p:txBody>
      </p:sp>
      <p:sp>
        <p:nvSpPr>
          <p:cNvPr id="94" name="ZoneTexte 93"/>
          <p:cNvSpPr txBox="1"/>
          <p:nvPr/>
        </p:nvSpPr>
        <p:spPr>
          <a:xfrm rot="16200000">
            <a:off x="2829395" y="8096158"/>
            <a:ext cx="5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S1,X1 = 320 </a:t>
            </a:r>
          </a:p>
          <a:p>
            <a:r>
              <a:rPr lang="fr-FR" sz="500" dirty="0"/>
              <a:t>S2,X2 = 380</a:t>
            </a:r>
          </a:p>
        </p:txBody>
      </p:sp>
      <p:pic>
        <p:nvPicPr>
          <p:cNvPr id="1155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0147" y="7947493"/>
            <a:ext cx="784840" cy="4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ZoneTexte 100"/>
          <p:cNvSpPr txBox="1"/>
          <p:nvPr/>
        </p:nvSpPr>
        <p:spPr>
          <a:xfrm>
            <a:off x="601401" y="7755290"/>
            <a:ext cx="61230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latin typeface="Arial" panose="020B0604020202020204" pitchFamily="34" charset="0"/>
                <a:cs typeface="Arial" panose="020B0604020202020204" pitchFamily="34" charset="0"/>
              </a:rPr>
              <a:t>Ø60, Ø49, Ø42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513259" y="8402619"/>
            <a:ext cx="3058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6" name="ZoneTexte 3">
            <a:extLst>
              <a:ext uri="{FF2B5EF4-FFF2-40B4-BE49-F238E27FC236}">
                <a16:creationId xmlns:a16="http://schemas.microsoft.com/office/drawing/2014/main" id="{240387C5-C62B-404D-96A2-11AF7341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648" y="9564706"/>
            <a:ext cx="272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460" y="3713489"/>
            <a:ext cx="2330804" cy="2203198"/>
          </a:xfrm>
          <a:prstGeom prst="rect">
            <a:avLst/>
          </a:prstGeom>
        </p:spPr>
      </p:pic>
      <p:grpSp>
        <p:nvGrpSpPr>
          <p:cNvPr id="73" name="Groupe 72"/>
          <p:cNvGrpSpPr/>
          <p:nvPr/>
        </p:nvGrpSpPr>
        <p:grpSpPr>
          <a:xfrm>
            <a:off x="284754" y="560512"/>
            <a:ext cx="448794" cy="360040"/>
            <a:chOff x="909647" y="3131289"/>
            <a:chExt cx="448794" cy="360040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71" name="Rectangle à coins arrondis 70"/>
          <p:cNvSpPr/>
          <p:nvPr/>
        </p:nvSpPr>
        <p:spPr>
          <a:xfrm>
            <a:off x="320087" y="3152775"/>
            <a:ext cx="6192688" cy="5486475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320086" y="560512"/>
            <a:ext cx="6178345" cy="2592264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13" y="1192089"/>
            <a:ext cx="2846412" cy="18413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039" y="990314"/>
            <a:ext cx="2927614" cy="2069916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>
            <a:off x="1934447" y="2076271"/>
            <a:ext cx="305788" cy="338554"/>
            <a:chOff x="-2356120" y="2172832"/>
            <a:chExt cx="305788" cy="338554"/>
          </a:xfrm>
        </p:grpSpPr>
        <p:sp>
          <p:nvSpPr>
            <p:cNvPr id="5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8039" y="6234840"/>
            <a:ext cx="2820191" cy="2160604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4599010" y="6000134"/>
            <a:ext cx="305788" cy="338554"/>
            <a:chOff x="-2356120" y="2172832"/>
            <a:chExt cx="305788" cy="338554"/>
          </a:xfrm>
        </p:grpSpPr>
        <p:sp>
          <p:nvSpPr>
            <p:cNvPr id="55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4289370" y="7152628"/>
            <a:ext cx="305788" cy="338554"/>
            <a:chOff x="-2356120" y="2172832"/>
            <a:chExt cx="305788" cy="338554"/>
          </a:xfrm>
        </p:grpSpPr>
        <p:sp>
          <p:nvSpPr>
            <p:cNvPr id="6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48" y="6096001"/>
            <a:ext cx="2321810" cy="24012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82" y="3808422"/>
            <a:ext cx="1798952" cy="1790620"/>
          </a:xfrm>
          <a:prstGeom prst="rect">
            <a:avLst/>
          </a:prstGeom>
        </p:spPr>
      </p:pic>
      <p:grpSp>
        <p:nvGrpSpPr>
          <p:cNvPr id="95" name="Groupe 94"/>
          <p:cNvGrpSpPr/>
          <p:nvPr/>
        </p:nvGrpSpPr>
        <p:grpSpPr>
          <a:xfrm>
            <a:off x="387225" y="5276683"/>
            <a:ext cx="305788" cy="338554"/>
            <a:chOff x="-2356120" y="2172832"/>
            <a:chExt cx="305788" cy="338554"/>
          </a:xfrm>
        </p:grpSpPr>
        <p:sp>
          <p:nvSpPr>
            <p:cNvPr id="96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1369183" y="4147323"/>
            <a:ext cx="305788" cy="338554"/>
            <a:chOff x="-2356120" y="2172832"/>
            <a:chExt cx="305788" cy="338554"/>
          </a:xfrm>
        </p:grpSpPr>
        <p:sp>
          <p:nvSpPr>
            <p:cNvPr id="99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852071" y="4208981"/>
            <a:ext cx="305788" cy="338554"/>
            <a:chOff x="-2356120" y="2172832"/>
            <a:chExt cx="305788" cy="338554"/>
          </a:xfrm>
        </p:grpSpPr>
        <p:sp>
          <p:nvSpPr>
            <p:cNvPr id="103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1421057" y="567806"/>
            <a:ext cx="12285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n>
                  <a:solidFill>
                    <a:schemeClr val="tx1"/>
                  </a:solidFill>
                </a:ln>
              </a:rPr>
              <a:t>STELIUM « S »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496326" y="560512"/>
            <a:ext cx="12285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n>
                  <a:solidFill>
                    <a:schemeClr val="tx1"/>
                  </a:solidFill>
                </a:ln>
              </a:rPr>
              <a:t>STELIUM « X »</a:t>
            </a:r>
          </a:p>
        </p:txBody>
      </p:sp>
      <p:grpSp>
        <p:nvGrpSpPr>
          <p:cNvPr id="85" name="Groupe 84"/>
          <p:cNvGrpSpPr/>
          <p:nvPr/>
        </p:nvGrpSpPr>
        <p:grpSpPr>
          <a:xfrm>
            <a:off x="3857388" y="1012907"/>
            <a:ext cx="305788" cy="338554"/>
            <a:chOff x="-2356120" y="2172832"/>
            <a:chExt cx="305788" cy="338554"/>
          </a:xfrm>
        </p:grpSpPr>
        <p:sp>
          <p:nvSpPr>
            <p:cNvPr id="86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4746496" y="1049813"/>
            <a:ext cx="305788" cy="338554"/>
            <a:chOff x="-2356120" y="2172832"/>
            <a:chExt cx="305788" cy="338554"/>
          </a:xfrm>
        </p:grpSpPr>
        <p:sp>
          <p:nvSpPr>
            <p:cNvPr id="89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cxnSp>
        <p:nvCxnSpPr>
          <p:cNvPr id="14" name="Connecteur droit 13"/>
          <p:cNvCxnSpPr/>
          <p:nvPr/>
        </p:nvCxnSpPr>
        <p:spPr>
          <a:xfrm>
            <a:off x="3332231" y="622773"/>
            <a:ext cx="0" cy="24706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H="1">
            <a:off x="3330363" y="5753428"/>
            <a:ext cx="1868" cy="27977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976113" y="3176106"/>
            <a:ext cx="122666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STELIUM « S »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5021584" y="3171054"/>
            <a:ext cx="122851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STELIUM « X »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91D2AC2-E1A1-2D37-D149-841AB6D6C580}"/>
              </a:ext>
            </a:extLst>
          </p:cNvPr>
          <p:cNvGrpSpPr/>
          <p:nvPr/>
        </p:nvGrpSpPr>
        <p:grpSpPr>
          <a:xfrm>
            <a:off x="2438519" y="3937003"/>
            <a:ext cx="1370933" cy="835555"/>
            <a:chOff x="2264632" y="3181353"/>
            <a:chExt cx="1925783" cy="1173724"/>
          </a:xfrm>
        </p:grpSpPr>
        <p:pic>
          <p:nvPicPr>
            <p:cNvPr id="3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83394" y="3181353"/>
              <a:ext cx="1331919" cy="117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Image 132"/>
            <p:cNvPicPr>
              <a:picLocks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4632" y="3681959"/>
              <a:ext cx="360000" cy="360000"/>
            </a:xfrm>
            <a:prstGeom prst="rect">
              <a:avLst/>
            </a:prstGeom>
          </p:spPr>
        </p:pic>
        <p:grpSp>
          <p:nvGrpSpPr>
            <p:cNvPr id="4" name="Groupe 3"/>
            <p:cNvGrpSpPr/>
            <p:nvPr/>
          </p:nvGrpSpPr>
          <p:grpSpPr>
            <a:xfrm>
              <a:off x="3842914" y="3417802"/>
              <a:ext cx="347501" cy="836729"/>
              <a:chOff x="6051427" y="1003487"/>
              <a:chExt cx="343653" cy="670249"/>
            </a:xfrm>
          </p:grpSpPr>
          <p:sp>
            <p:nvSpPr>
              <p:cNvPr id="74" name="ZoneTexte 73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78" name="Image 7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79" name="Image 7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3024" y="1331087"/>
                <a:ext cx="179188" cy="179188"/>
              </a:xfrm>
              <a:prstGeom prst="rect">
                <a:avLst/>
              </a:prstGeom>
            </p:spPr>
          </p:pic>
        </p:grp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8FCB542-5134-E442-BBAF-5333E4BB103B}"/>
              </a:ext>
            </a:extLst>
          </p:cNvPr>
          <p:cNvGrpSpPr/>
          <p:nvPr/>
        </p:nvGrpSpPr>
        <p:grpSpPr>
          <a:xfrm>
            <a:off x="2460310" y="4819337"/>
            <a:ext cx="1383432" cy="847055"/>
            <a:chOff x="2256372" y="4514239"/>
            <a:chExt cx="1943341" cy="1189879"/>
          </a:xfrm>
        </p:grpSpPr>
        <p:pic>
          <p:nvPicPr>
            <p:cNvPr id="7" name="Picture 4" descr="X:\PROJETS\STANDARD\0616_SONATA\ANNEXES\NOTICE DE MONTAGE CLIENT\VUE_040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00805" y="4514239"/>
              <a:ext cx="1284657" cy="118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Image 141"/>
            <p:cNvPicPr>
              <a:picLocks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6372" y="5035517"/>
              <a:ext cx="360000" cy="360000"/>
            </a:xfrm>
            <a:prstGeom prst="rect">
              <a:avLst/>
            </a:prstGeom>
          </p:spPr>
        </p:pic>
        <p:grpSp>
          <p:nvGrpSpPr>
            <p:cNvPr id="100" name="Groupe 99"/>
            <p:cNvGrpSpPr/>
            <p:nvPr/>
          </p:nvGrpSpPr>
          <p:grpSpPr>
            <a:xfrm>
              <a:off x="3852212" y="4754255"/>
              <a:ext cx="347501" cy="836729"/>
              <a:chOff x="6051427" y="1003487"/>
              <a:chExt cx="343653" cy="670249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6078467" y="1136143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N</a:t>
                </a: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6073852" y="1003487"/>
                <a:ext cx="277533" cy="18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/>
                  <a:t>L</a:t>
                </a:r>
              </a:p>
            </p:txBody>
          </p:sp>
          <p:pic>
            <p:nvPicPr>
              <p:cNvPr id="107" name="Image 10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</p:grpSp>
      </p:grpSp>
      <p:grpSp>
        <p:nvGrpSpPr>
          <p:cNvPr id="82" name="Groupe 81"/>
          <p:cNvGrpSpPr/>
          <p:nvPr/>
        </p:nvGrpSpPr>
        <p:grpSpPr>
          <a:xfrm>
            <a:off x="3293031" y="558219"/>
            <a:ext cx="448794" cy="360040"/>
            <a:chOff x="909647" y="3131289"/>
            <a:chExt cx="448794" cy="360040"/>
          </a:xfrm>
        </p:grpSpPr>
        <p:sp>
          <p:nvSpPr>
            <p:cNvPr id="83" name="Rectangle à coins arrondis 82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A’</a:t>
              </a:r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268539" y="3169755"/>
            <a:ext cx="448794" cy="360040"/>
            <a:chOff x="909647" y="3131289"/>
            <a:chExt cx="448794" cy="360040"/>
          </a:xfrm>
        </p:grpSpPr>
        <p:sp>
          <p:nvSpPr>
            <p:cNvPr id="109" name="Rectangle à coins arrondis 108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4153533" y="3168525"/>
            <a:ext cx="448794" cy="360040"/>
            <a:chOff x="909647" y="3131289"/>
            <a:chExt cx="448794" cy="360040"/>
          </a:xfrm>
        </p:grpSpPr>
        <p:sp>
          <p:nvSpPr>
            <p:cNvPr id="112" name="Rectangle à coins arrondis 111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B’</a:t>
              </a:r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285892" y="5704118"/>
            <a:ext cx="448794" cy="360040"/>
            <a:chOff x="909647" y="3131289"/>
            <a:chExt cx="448794" cy="360040"/>
          </a:xfrm>
        </p:grpSpPr>
        <p:sp>
          <p:nvSpPr>
            <p:cNvPr id="115" name="Rectangle à coins arrondis 114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C</a:t>
              </a:r>
            </a:p>
          </p:txBody>
        </p:sp>
      </p:grpSp>
      <p:cxnSp>
        <p:nvCxnSpPr>
          <p:cNvPr id="117" name="Connecteur droit 116"/>
          <p:cNvCxnSpPr/>
          <p:nvPr/>
        </p:nvCxnSpPr>
        <p:spPr>
          <a:xfrm flipH="1">
            <a:off x="2241204" y="3147039"/>
            <a:ext cx="1868" cy="25570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H="1">
            <a:off x="4190381" y="3147039"/>
            <a:ext cx="1868" cy="25570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flipH="1">
            <a:off x="2241204" y="5704118"/>
            <a:ext cx="19423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e 121"/>
          <p:cNvGrpSpPr/>
          <p:nvPr/>
        </p:nvGrpSpPr>
        <p:grpSpPr>
          <a:xfrm>
            <a:off x="3293031" y="5707528"/>
            <a:ext cx="448794" cy="360040"/>
            <a:chOff x="909647" y="3131289"/>
            <a:chExt cx="448794" cy="360040"/>
          </a:xfrm>
        </p:grpSpPr>
        <p:sp>
          <p:nvSpPr>
            <p:cNvPr id="123" name="Rectangle à coins arrondis 122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C’</a:t>
              </a:r>
            </a:p>
          </p:txBody>
        </p:sp>
      </p:grpSp>
      <p:sp>
        <p:nvSpPr>
          <p:cNvPr id="125" name="ZoneTexte 124"/>
          <p:cNvSpPr txBox="1"/>
          <p:nvPr/>
        </p:nvSpPr>
        <p:spPr>
          <a:xfrm>
            <a:off x="1421058" y="783719"/>
            <a:ext cx="12285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n>
                  <a:solidFill>
                    <a:schemeClr val="tx1"/>
                  </a:solidFill>
                </a:ln>
              </a:rPr>
              <a:t>TWEET NEO « S »</a:t>
            </a:r>
          </a:p>
        </p:txBody>
      </p:sp>
      <p:sp>
        <p:nvSpPr>
          <p:cNvPr id="127" name="ZoneTexte 126"/>
          <p:cNvSpPr txBox="1"/>
          <p:nvPr/>
        </p:nvSpPr>
        <p:spPr>
          <a:xfrm>
            <a:off x="972400" y="3401886"/>
            <a:ext cx="122666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TWEET NEO « S »</a:t>
            </a:r>
          </a:p>
        </p:txBody>
      </p:sp>
      <p:sp>
        <p:nvSpPr>
          <p:cNvPr id="128" name="ZoneTexte 127"/>
          <p:cNvSpPr txBox="1"/>
          <p:nvPr/>
        </p:nvSpPr>
        <p:spPr>
          <a:xfrm>
            <a:off x="5021584" y="3395355"/>
            <a:ext cx="122851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TWEET NEO « X »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4496325" y="774870"/>
            <a:ext cx="122851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n>
                  <a:solidFill>
                    <a:schemeClr val="tx1"/>
                  </a:solidFill>
                </a:ln>
              </a:rPr>
              <a:t>TWEET NEO « X »</a:t>
            </a:r>
          </a:p>
        </p:txBody>
      </p:sp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66529" flipH="1">
            <a:off x="5413059" y="4901293"/>
            <a:ext cx="90494" cy="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ZoneTexte 3">
            <a:extLst>
              <a:ext uri="{FF2B5EF4-FFF2-40B4-BE49-F238E27FC236}">
                <a16:creationId xmlns:a16="http://schemas.microsoft.com/office/drawing/2014/main" id="{430A8D23-E9BD-4CB1-AC19-EBD4D8A68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98" y="9070884"/>
            <a:ext cx="272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679A94-9814-8A80-DA30-E9CA79EEFD3B}"/>
              </a:ext>
            </a:extLst>
          </p:cNvPr>
          <p:cNvSpPr txBox="1"/>
          <p:nvPr/>
        </p:nvSpPr>
        <p:spPr>
          <a:xfrm>
            <a:off x="331429" y="9478053"/>
            <a:ext cx="437843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7FCE96-6206-83B9-1052-D8A22EE36090}"/>
              </a:ext>
            </a:extLst>
          </p:cNvPr>
          <p:cNvSpPr txBox="1"/>
          <p:nvPr/>
        </p:nvSpPr>
        <p:spPr>
          <a:xfrm>
            <a:off x="2310807" y="3195053"/>
            <a:ext cx="18198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fils DALI en pied de poteau doivent être séparés et isolés s’ils ne sont pas connectés.</a:t>
            </a:r>
          </a:p>
          <a:p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the pole must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6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6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r>
              <a:rPr kumimoji="0" lang="it-IT" sz="6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</a:rPr>
              <a:t>I fili DALI ai piedi del palo devono essere separati e isolati se non sono collegati.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C1DE24-F455-537C-87EF-99A85B53F0A1}"/>
              </a:ext>
            </a:extLst>
          </p:cNvPr>
          <p:cNvSpPr txBox="1"/>
          <p:nvPr/>
        </p:nvSpPr>
        <p:spPr>
          <a:xfrm>
            <a:off x="214336" y="8658607"/>
            <a:ext cx="6427764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600" i="1" dirty="0"/>
              <a:t>.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4283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B727581-BC68-4DB9-8D7D-D560074FF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97" y="3143779"/>
            <a:ext cx="3002602" cy="188595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EDF3E70-644A-4D75-B6F4-E86C155D3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04938" y="4342083"/>
            <a:ext cx="1947047" cy="2875828"/>
          </a:xfrm>
          <a:prstGeom prst="rect">
            <a:avLst/>
          </a:prstGeom>
        </p:spPr>
      </p:pic>
      <p:sp>
        <p:nvSpPr>
          <p:cNvPr id="92" name="Rectangle à coins arrondis 91"/>
          <p:cNvSpPr/>
          <p:nvPr/>
        </p:nvSpPr>
        <p:spPr>
          <a:xfrm>
            <a:off x="320086" y="560512"/>
            <a:ext cx="6178345" cy="2411497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20" y="818967"/>
            <a:ext cx="2294414" cy="20949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397" y="957345"/>
            <a:ext cx="2745652" cy="1992898"/>
          </a:xfrm>
          <a:prstGeom prst="rect">
            <a:avLst/>
          </a:prstGeom>
        </p:spPr>
      </p:pic>
      <p:pic>
        <p:nvPicPr>
          <p:cNvPr id="2054" name="Picture 6" descr="X:\PROJETS\STANDARD\0616_SONATA\ANNEXES\NOTICE DE MONTAGE CLIENT\TORX T2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55" y="1312361"/>
            <a:ext cx="713871" cy="3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e 46"/>
          <p:cNvGrpSpPr/>
          <p:nvPr/>
        </p:nvGrpSpPr>
        <p:grpSpPr>
          <a:xfrm>
            <a:off x="2530653" y="1442262"/>
            <a:ext cx="305788" cy="338554"/>
            <a:chOff x="-2356120" y="2172832"/>
            <a:chExt cx="305788" cy="338554"/>
          </a:xfrm>
        </p:grpSpPr>
        <p:sp>
          <p:nvSpPr>
            <p:cNvPr id="48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775825" y="1866450"/>
            <a:ext cx="305788" cy="338554"/>
            <a:chOff x="-2356120" y="2172832"/>
            <a:chExt cx="305788" cy="338554"/>
          </a:xfrm>
        </p:grpSpPr>
        <p:sp>
          <p:nvSpPr>
            <p:cNvPr id="5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16984490" y="5029863"/>
            <a:ext cx="305788" cy="338554"/>
            <a:chOff x="-2356120" y="2172832"/>
            <a:chExt cx="305788" cy="338554"/>
          </a:xfrm>
        </p:grpSpPr>
        <p:sp>
          <p:nvSpPr>
            <p:cNvPr id="55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6988220" y="6391961"/>
            <a:ext cx="305788" cy="338554"/>
            <a:chOff x="-2356120" y="2172832"/>
            <a:chExt cx="305788" cy="338554"/>
          </a:xfrm>
        </p:grpSpPr>
        <p:sp>
          <p:nvSpPr>
            <p:cNvPr id="6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15" y="1653205"/>
            <a:ext cx="851568" cy="564163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1626206" y="583725"/>
            <a:ext cx="122851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STELIUM « S »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4390760" y="569690"/>
            <a:ext cx="122851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STELIUM « X »</a:t>
            </a:r>
          </a:p>
        </p:txBody>
      </p:sp>
      <p:grpSp>
        <p:nvGrpSpPr>
          <p:cNvPr id="82" name="Groupe 81"/>
          <p:cNvGrpSpPr/>
          <p:nvPr/>
        </p:nvGrpSpPr>
        <p:grpSpPr>
          <a:xfrm>
            <a:off x="1029603" y="875507"/>
            <a:ext cx="305788" cy="338554"/>
            <a:chOff x="-2356120" y="2172832"/>
            <a:chExt cx="305788" cy="338554"/>
          </a:xfrm>
        </p:grpSpPr>
        <p:sp>
          <p:nvSpPr>
            <p:cNvPr id="83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cxnSp>
        <p:nvCxnSpPr>
          <p:cNvPr id="85" name="Connecteur droit 84"/>
          <p:cNvCxnSpPr/>
          <p:nvPr/>
        </p:nvCxnSpPr>
        <p:spPr>
          <a:xfrm>
            <a:off x="3332231" y="622773"/>
            <a:ext cx="0" cy="223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382138" y="1724745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5 N.m ±1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1626206" y="813952"/>
            <a:ext cx="122851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TWEET NEO « S »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4390760" y="796605"/>
            <a:ext cx="122851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TWEET NEO « X »</a:t>
            </a:r>
          </a:p>
        </p:txBody>
      </p:sp>
      <p:grpSp>
        <p:nvGrpSpPr>
          <p:cNvPr id="131" name="Groupe 130"/>
          <p:cNvGrpSpPr/>
          <p:nvPr/>
        </p:nvGrpSpPr>
        <p:grpSpPr>
          <a:xfrm>
            <a:off x="278254" y="559921"/>
            <a:ext cx="448794" cy="360040"/>
            <a:chOff x="909647" y="3131289"/>
            <a:chExt cx="448794" cy="360040"/>
          </a:xfrm>
        </p:grpSpPr>
        <p:sp>
          <p:nvSpPr>
            <p:cNvPr id="132" name="Rectangle à coins arrondis 131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D</a:t>
              </a:r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3293718" y="569328"/>
            <a:ext cx="448794" cy="360040"/>
            <a:chOff x="909647" y="3131289"/>
            <a:chExt cx="448794" cy="360040"/>
          </a:xfrm>
        </p:grpSpPr>
        <p:sp>
          <p:nvSpPr>
            <p:cNvPr id="136" name="Rectangle à coins arrondis 135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D’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7C155418-1150-43FC-B5DB-D844594053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97" y="6797538"/>
            <a:ext cx="3108563" cy="190757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34FE681-FD97-48FF-91F5-AB0285BAF56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34349" y="3289311"/>
            <a:ext cx="917051" cy="1299121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4D7586A5-6C2D-4EB9-9498-C190FF66EA1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79748" y="6888764"/>
            <a:ext cx="917051" cy="12991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31EFC2-1068-4998-8291-ADED4141386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880" y="5043873"/>
            <a:ext cx="486562" cy="4252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B9F4155-9058-43AF-A1A2-D5ECA4B9443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866" y="3178481"/>
            <a:ext cx="448794" cy="33855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81E5C50B-C2B8-4E22-A8D5-74C63C3A7EE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654" y="6683832"/>
            <a:ext cx="417821" cy="323342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3689A788-FEFD-4AAA-81E9-32A7DF1A9E80}"/>
              </a:ext>
            </a:extLst>
          </p:cNvPr>
          <p:cNvSpPr/>
          <p:nvPr/>
        </p:nvSpPr>
        <p:spPr>
          <a:xfrm>
            <a:off x="3260212" y="7778901"/>
            <a:ext cx="643896" cy="457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 : droite 86">
            <a:extLst>
              <a:ext uri="{FF2B5EF4-FFF2-40B4-BE49-F238E27FC236}">
                <a16:creationId xmlns:a16="http://schemas.microsoft.com/office/drawing/2014/main" id="{B3CB50D6-740C-4838-AABA-413D8537F13D}"/>
              </a:ext>
            </a:extLst>
          </p:cNvPr>
          <p:cNvSpPr/>
          <p:nvPr/>
        </p:nvSpPr>
        <p:spPr>
          <a:xfrm>
            <a:off x="3196167" y="4181193"/>
            <a:ext cx="643896" cy="457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 : droite 87">
            <a:extLst>
              <a:ext uri="{FF2B5EF4-FFF2-40B4-BE49-F238E27FC236}">
                <a16:creationId xmlns:a16="http://schemas.microsoft.com/office/drawing/2014/main" id="{995F1AD8-0EDA-4307-B647-65E283B303AC}"/>
              </a:ext>
            </a:extLst>
          </p:cNvPr>
          <p:cNvSpPr/>
          <p:nvPr/>
        </p:nvSpPr>
        <p:spPr>
          <a:xfrm rot="3972448">
            <a:off x="5074162" y="4761144"/>
            <a:ext cx="643896" cy="457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lèche : droite 88">
            <a:extLst>
              <a:ext uri="{FF2B5EF4-FFF2-40B4-BE49-F238E27FC236}">
                <a16:creationId xmlns:a16="http://schemas.microsoft.com/office/drawing/2014/main" id="{764ADD43-3CEE-4BEA-9584-F9BF1D2092A6}"/>
              </a:ext>
            </a:extLst>
          </p:cNvPr>
          <p:cNvSpPr/>
          <p:nvPr/>
        </p:nvSpPr>
        <p:spPr>
          <a:xfrm rot="18127533">
            <a:off x="5048982" y="7052948"/>
            <a:ext cx="643896" cy="457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F76E8D5E-D904-457C-9527-164220F143BA}"/>
              </a:ext>
            </a:extLst>
          </p:cNvPr>
          <p:cNvSpPr/>
          <p:nvPr/>
        </p:nvSpPr>
        <p:spPr>
          <a:xfrm rot="5400000">
            <a:off x="4040414" y="7742352"/>
            <a:ext cx="99034" cy="1243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Triangle isocèle 92">
            <a:extLst>
              <a:ext uri="{FF2B5EF4-FFF2-40B4-BE49-F238E27FC236}">
                <a16:creationId xmlns:a16="http://schemas.microsoft.com/office/drawing/2014/main" id="{A3785396-B30E-4E10-8EB2-345BFC31472F}"/>
              </a:ext>
            </a:extLst>
          </p:cNvPr>
          <p:cNvSpPr/>
          <p:nvPr/>
        </p:nvSpPr>
        <p:spPr>
          <a:xfrm rot="16200000">
            <a:off x="5116263" y="4140745"/>
            <a:ext cx="99034" cy="1243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E33EBCC-ED79-421F-ABA5-7F85BC0DD483}"/>
              </a:ext>
            </a:extLst>
          </p:cNvPr>
          <p:cNvSpPr/>
          <p:nvPr/>
        </p:nvSpPr>
        <p:spPr>
          <a:xfrm>
            <a:off x="5066812" y="4105275"/>
            <a:ext cx="243568" cy="22005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C572E708-B71A-4B19-A228-81B97C19BA0F}"/>
              </a:ext>
            </a:extLst>
          </p:cNvPr>
          <p:cNvSpPr/>
          <p:nvPr/>
        </p:nvSpPr>
        <p:spPr>
          <a:xfrm>
            <a:off x="3939647" y="7710320"/>
            <a:ext cx="212463" cy="179007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3">
            <a:extLst>
              <a:ext uri="{FF2B5EF4-FFF2-40B4-BE49-F238E27FC236}">
                <a16:creationId xmlns:a16="http://schemas.microsoft.com/office/drawing/2014/main" id="{66C64990-9380-48A0-B6D2-E3A653A8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898" y="9070884"/>
            <a:ext cx="272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2095D8-B56C-1F76-5139-A40B07B551A0}"/>
              </a:ext>
            </a:extLst>
          </p:cNvPr>
          <p:cNvSpPr txBox="1"/>
          <p:nvPr/>
        </p:nvSpPr>
        <p:spPr>
          <a:xfrm>
            <a:off x="331429" y="9478053"/>
            <a:ext cx="437843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5AC33F-66BC-ACB8-85F5-DC78018FF8D6}"/>
              </a:ext>
            </a:extLst>
          </p:cNvPr>
          <p:cNvSpPr txBox="1"/>
          <p:nvPr/>
        </p:nvSpPr>
        <p:spPr>
          <a:xfrm>
            <a:off x="249574" y="8694761"/>
            <a:ext cx="6372829" cy="5696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600" i="1" dirty="0"/>
              <a:t>.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194858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79198" y="5916687"/>
            <a:ext cx="5810518" cy="25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60137" y="723089"/>
            <a:ext cx="3048448" cy="20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X:\PROJETS\STANDARD\0616_SONATA\ANNEXES\NOTICE DE MONTAGE CLIENT\TORX T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35913" y="6000134"/>
            <a:ext cx="745619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e 67"/>
          <p:cNvGrpSpPr/>
          <p:nvPr/>
        </p:nvGrpSpPr>
        <p:grpSpPr>
          <a:xfrm>
            <a:off x="-1117474" y="3104950"/>
            <a:ext cx="448794" cy="360040"/>
            <a:chOff x="909647" y="3131289"/>
            <a:chExt cx="448794" cy="360040"/>
          </a:xfrm>
        </p:grpSpPr>
        <p:sp>
          <p:nvSpPr>
            <p:cNvPr id="69" name="Rectangle à coins arrondis 68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latin typeface="Calibri" panose="020F0502020204030204" pitchFamily="34" charset="0"/>
                </a:rPr>
                <a:t>1.3</a:t>
              </a:r>
            </a:p>
          </p:txBody>
        </p:sp>
      </p:grpSp>
      <p:sp>
        <p:nvSpPr>
          <p:cNvPr id="71" name="Rectangle à coins arrondis 70"/>
          <p:cNvSpPr/>
          <p:nvPr/>
        </p:nvSpPr>
        <p:spPr>
          <a:xfrm>
            <a:off x="320087" y="532263"/>
            <a:ext cx="6192688" cy="8578086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7" name="Picture 9" descr="X:\PROJETS\STANDARD\0616_SONATA\ANNEXES\NOTICE DE MONTAGE CLIENT\NOTICE_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05881" y="3641734"/>
            <a:ext cx="1554096" cy="4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560137" y="1970966"/>
            <a:ext cx="731304" cy="141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terdiction 1"/>
          <p:cNvSpPr/>
          <p:nvPr/>
        </p:nvSpPr>
        <p:spPr>
          <a:xfrm>
            <a:off x="-3356899" y="2253622"/>
            <a:ext cx="297224" cy="260735"/>
          </a:xfrm>
          <a:prstGeom prst="noSmoking">
            <a:avLst/>
          </a:prstGeom>
          <a:solidFill>
            <a:srgbClr val="FF0000">
              <a:alpha val="65000"/>
            </a:srgb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-3573939" y="1934539"/>
            <a:ext cx="731304" cy="1410240"/>
          </a:xfrm>
          <a:prstGeom prst="roundRect">
            <a:avLst>
              <a:gd name="adj" fmla="val 2701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16984490" y="5029863"/>
            <a:ext cx="305788" cy="338554"/>
            <a:chOff x="-2356120" y="2172832"/>
            <a:chExt cx="305788" cy="338554"/>
          </a:xfrm>
        </p:grpSpPr>
        <p:sp>
          <p:nvSpPr>
            <p:cNvPr id="55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6988220" y="6391961"/>
            <a:ext cx="305788" cy="338554"/>
            <a:chOff x="-2356120" y="2172832"/>
            <a:chExt cx="305788" cy="338554"/>
          </a:xfrm>
        </p:grpSpPr>
        <p:sp>
          <p:nvSpPr>
            <p:cNvPr id="6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94" y="6672812"/>
            <a:ext cx="2801569" cy="1275624"/>
          </a:xfrm>
          <a:prstGeom prst="rect">
            <a:avLst/>
          </a:prstGeom>
        </p:spPr>
      </p:pic>
      <p:cxnSp>
        <p:nvCxnSpPr>
          <p:cNvPr id="114" name="Connecteur droit 113"/>
          <p:cNvCxnSpPr>
            <a:cxnSpLocks/>
          </p:cNvCxnSpPr>
          <p:nvPr/>
        </p:nvCxnSpPr>
        <p:spPr>
          <a:xfrm>
            <a:off x="3327596" y="6730515"/>
            <a:ext cx="0" cy="21347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360" y="6111723"/>
            <a:ext cx="2777822" cy="2229205"/>
          </a:xfrm>
          <a:prstGeom prst="rect">
            <a:avLst/>
          </a:prstGeom>
        </p:spPr>
      </p:pic>
      <p:sp>
        <p:nvSpPr>
          <p:cNvPr id="115" name="ZoneTexte 114"/>
          <p:cNvSpPr txBox="1"/>
          <p:nvPr/>
        </p:nvSpPr>
        <p:spPr>
          <a:xfrm>
            <a:off x="2551649" y="6190200"/>
            <a:ext cx="160090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STELIUM « S » &amp; « X »</a:t>
            </a:r>
          </a:p>
        </p:txBody>
      </p:sp>
      <p:grpSp>
        <p:nvGrpSpPr>
          <p:cNvPr id="116" name="Groupe 115"/>
          <p:cNvGrpSpPr/>
          <p:nvPr/>
        </p:nvGrpSpPr>
        <p:grpSpPr>
          <a:xfrm>
            <a:off x="2082242" y="7017260"/>
            <a:ext cx="305788" cy="338554"/>
            <a:chOff x="-2356120" y="2172832"/>
            <a:chExt cx="305788" cy="338554"/>
          </a:xfrm>
        </p:grpSpPr>
        <p:sp>
          <p:nvSpPr>
            <p:cNvPr id="117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31" name="Groupe 130"/>
          <p:cNvGrpSpPr/>
          <p:nvPr/>
        </p:nvGrpSpPr>
        <p:grpSpPr>
          <a:xfrm>
            <a:off x="5180732" y="7021124"/>
            <a:ext cx="305788" cy="338554"/>
            <a:chOff x="-2356120" y="2172832"/>
            <a:chExt cx="305788" cy="338554"/>
          </a:xfrm>
        </p:grpSpPr>
        <p:sp>
          <p:nvSpPr>
            <p:cNvPr id="13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268539" y="6152416"/>
            <a:ext cx="448794" cy="360040"/>
            <a:chOff x="909647" y="3131289"/>
            <a:chExt cx="448794" cy="360040"/>
          </a:xfrm>
        </p:grpSpPr>
        <p:sp>
          <p:nvSpPr>
            <p:cNvPr id="136" name="Rectangle à coins arrondis 135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F</a:t>
              </a:r>
            </a:p>
          </p:txBody>
        </p:sp>
      </p:grpSp>
      <p:grpSp>
        <p:nvGrpSpPr>
          <p:cNvPr id="138" name="Groupe 137"/>
          <p:cNvGrpSpPr/>
          <p:nvPr/>
        </p:nvGrpSpPr>
        <p:grpSpPr>
          <a:xfrm>
            <a:off x="4642138" y="6793677"/>
            <a:ext cx="305788" cy="338554"/>
            <a:chOff x="-2356120" y="2172832"/>
            <a:chExt cx="305788" cy="338554"/>
          </a:xfrm>
        </p:grpSpPr>
        <p:sp>
          <p:nvSpPr>
            <p:cNvPr id="139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41" name="Groupe 140"/>
          <p:cNvGrpSpPr/>
          <p:nvPr/>
        </p:nvGrpSpPr>
        <p:grpSpPr>
          <a:xfrm>
            <a:off x="4588628" y="6175848"/>
            <a:ext cx="305788" cy="338554"/>
            <a:chOff x="-2356120" y="2172832"/>
            <a:chExt cx="305788" cy="338554"/>
          </a:xfrm>
        </p:grpSpPr>
        <p:sp>
          <p:nvSpPr>
            <p:cNvPr id="143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139" y="7802422"/>
            <a:ext cx="504219" cy="1095048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658" y="7859438"/>
            <a:ext cx="504219" cy="1095048"/>
          </a:xfrm>
          <a:prstGeom prst="rect">
            <a:avLst/>
          </a:prstGeom>
        </p:spPr>
      </p:pic>
      <p:grpSp>
        <p:nvGrpSpPr>
          <p:cNvPr id="149" name="Groupe 148"/>
          <p:cNvGrpSpPr/>
          <p:nvPr/>
        </p:nvGrpSpPr>
        <p:grpSpPr>
          <a:xfrm>
            <a:off x="2265836" y="8133412"/>
            <a:ext cx="305788" cy="338554"/>
            <a:chOff x="-2356120" y="2172832"/>
            <a:chExt cx="305788" cy="338554"/>
          </a:xfrm>
        </p:grpSpPr>
        <p:sp>
          <p:nvSpPr>
            <p:cNvPr id="150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5550906" y="8180669"/>
            <a:ext cx="305788" cy="338554"/>
            <a:chOff x="-2356120" y="2172832"/>
            <a:chExt cx="305788" cy="338554"/>
          </a:xfrm>
        </p:grpSpPr>
        <p:sp>
          <p:nvSpPr>
            <p:cNvPr id="153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378950" y="8604716"/>
            <a:ext cx="1339378" cy="260528"/>
            <a:chOff x="1377394" y="3381206"/>
            <a:chExt cx="1339378" cy="260528"/>
          </a:xfrm>
        </p:grpSpPr>
        <p:sp>
          <p:nvSpPr>
            <p:cNvPr id="21" name="ZoneTexte 20"/>
            <p:cNvSpPr txBox="1"/>
            <p:nvPr/>
          </p:nvSpPr>
          <p:spPr>
            <a:xfrm>
              <a:off x="1377394" y="3410902"/>
              <a:ext cx="1087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M 8 x 20</a:t>
              </a: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V="1">
              <a:off x="2188217" y="3381206"/>
              <a:ext cx="528555" cy="2058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1654377" y="3587010"/>
              <a:ext cx="533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e 118"/>
          <p:cNvGrpSpPr/>
          <p:nvPr/>
        </p:nvGrpSpPr>
        <p:grpSpPr>
          <a:xfrm>
            <a:off x="4636829" y="8648940"/>
            <a:ext cx="1339378" cy="260528"/>
            <a:chOff x="1377394" y="3381206"/>
            <a:chExt cx="1339378" cy="260528"/>
          </a:xfrm>
        </p:grpSpPr>
        <p:sp>
          <p:nvSpPr>
            <p:cNvPr id="120" name="ZoneTexte 119"/>
            <p:cNvSpPr txBox="1"/>
            <p:nvPr/>
          </p:nvSpPr>
          <p:spPr>
            <a:xfrm>
              <a:off x="1377394" y="3410902"/>
              <a:ext cx="10878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/>
                <a:t>M 8 x 20</a:t>
              </a:r>
            </a:p>
          </p:txBody>
        </p:sp>
        <p:cxnSp>
          <p:nvCxnSpPr>
            <p:cNvPr id="121" name="Connecteur droit avec flèche 120"/>
            <p:cNvCxnSpPr/>
            <p:nvPr/>
          </p:nvCxnSpPr>
          <p:spPr>
            <a:xfrm flipV="1">
              <a:off x="2188217" y="3381206"/>
              <a:ext cx="528555" cy="2058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flipH="1">
              <a:off x="1654377" y="3587010"/>
              <a:ext cx="533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ZoneTexte 122"/>
          <p:cNvSpPr txBox="1"/>
          <p:nvPr/>
        </p:nvSpPr>
        <p:spPr>
          <a:xfrm>
            <a:off x="1157649" y="8195880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 N.m ±1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4401503" y="8240698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 N.m ±1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89" y="8533372"/>
            <a:ext cx="413207" cy="364962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84" y="8544506"/>
            <a:ext cx="413207" cy="364962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1053459" y="7095003"/>
            <a:ext cx="948678" cy="804593"/>
            <a:chOff x="1051903" y="1871493"/>
            <a:chExt cx="948678" cy="804593"/>
          </a:xfrm>
        </p:grpSpPr>
        <p:cxnSp>
          <p:nvCxnSpPr>
            <p:cNvPr id="28" name="Connecteur droit 27"/>
            <p:cNvCxnSpPr/>
            <p:nvPr/>
          </p:nvCxnSpPr>
          <p:spPr>
            <a:xfrm flipH="1">
              <a:off x="1414647" y="1871493"/>
              <a:ext cx="543903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flipH="1">
              <a:off x="1456678" y="2277808"/>
              <a:ext cx="543903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456678" y="2241381"/>
              <a:ext cx="0" cy="4347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1051903" y="2320556"/>
              <a:ext cx="490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Ø54</a:t>
              </a:r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4173324" y="7162228"/>
            <a:ext cx="948678" cy="776949"/>
            <a:chOff x="1051903" y="1899137"/>
            <a:chExt cx="948678" cy="776949"/>
          </a:xfrm>
        </p:grpSpPr>
        <p:cxnSp>
          <p:nvCxnSpPr>
            <p:cNvPr id="146" name="Connecteur droit 145"/>
            <p:cNvCxnSpPr/>
            <p:nvPr/>
          </p:nvCxnSpPr>
          <p:spPr>
            <a:xfrm flipH="1">
              <a:off x="1415701" y="1899137"/>
              <a:ext cx="543903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>
              <a:off x="1456678" y="2277808"/>
              <a:ext cx="543903" cy="3871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avec flèche 179"/>
            <p:cNvCxnSpPr/>
            <p:nvPr/>
          </p:nvCxnSpPr>
          <p:spPr>
            <a:xfrm>
              <a:off x="1456678" y="2277808"/>
              <a:ext cx="0" cy="39827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ZoneTexte 180"/>
            <p:cNvSpPr txBox="1"/>
            <p:nvPr/>
          </p:nvSpPr>
          <p:spPr>
            <a:xfrm>
              <a:off x="1051903" y="2320556"/>
              <a:ext cx="4903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/>
                <a:t>Ø48</a:t>
              </a:r>
            </a:p>
          </p:txBody>
        </p:sp>
      </p:grpSp>
      <p:sp>
        <p:nvSpPr>
          <p:cNvPr id="129" name="ZoneTexte 128">
            <a:extLst>
              <a:ext uri="{FF2B5EF4-FFF2-40B4-BE49-F238E27FC236}">
                <a16:creationId xmlns:a16="http://schemas.microsoft.com/office/drawing/2014/main" id="{E26EE0B5-AB76-402C-ADE1-C43FA681BF51}"/>
              </a:ext>
            </a:extLst>
          </p:cNvPr>
          <p:cNvSpPr txBox="1"/>
          <p:nvPr/>
        </p:nvSpPr>
        <p:spPr>
          <a:xfrm>
            <a:off x="5429456" y="3655063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10N.m ±1</a:t>
            </a:r>
          </a:p>
        </p:txBody>
      </p:sp>
      <p:sp>
        <p:nvSpPr>
          <p:cNvPr id="167" name="Rectangle à coins arrondis 70">
            <a:extLst>
              <a:ext uri="{FF2B5EF4-FFF2-40B4-BE49-F238E27FC236}">
                <a16:creationId xmlns:a16="http://schemas.microsoft.com/office/drawing/2014/main" id="{9971E44F-0178-4D15-B93D-FB9D86F274BB}"/>
              </a:ext>
            </a:extLst>
          </p:cNvPr>
          <p:cNvSpPr/>
          <p:nvPr/>
        </p:nvSpPr>
        <p:spPr>
          <a:xfrm>
            <a:off x="320087" y="536825"/>
            <a:ext cx="6192688" cy="5615591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2" name="Image 181">
            <a:extLst>
              <a:ext uri="{FF2B5EF4-FFF2-40B4-BE49-F238E27FC236}">
                <a16:creationId xmlns:a16="http://schemas.microsoft.com/office/drawing/2014/main" id="{8FEE0364-5A60-40D2-8AA6-79D30E2DE1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39" y="992718"/>
            <a:ext cx="2897284" cy="1901254"/>
          </a:xfrm>
          <a:prstGeom prst="rect">
            <a:avLst/>
          </a:prstGeom>
        </p:spPr>
      </p:pic>
      <p:pic>
        <p:nvPicPr>
          <p:cNvPr id="183" name="Image 182">
            <a:extLst>
              <a:ext uri="{FF2B5EF4-FFF2-40B4-BE49-F238E27FC236}">
                <a16:creationId xmlns:a16="http://schemas.microsoft.com/office/drawing/2014/main" id="{27691312-DC34-4DBD-BC83-D7C8311FF53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14" y="3206692"/>
            <a:ext cx="3208983" cy="2439372"/>
          </a:xfrm>
          <a:prstGeom prst="rect">
            <a:avLst/>
          </a:prstGeom>
        </p:spPr>
      </p:pic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32B25892-3B41-4AFA-A318-BF7B26E8BBB1}"/>
              </a:ext>
            </a:extLst>
          </p:cNvPr>
          <p:cNvGrpSpPr/>
          <p:nvPr/>
        </p:nvGrpSpPr>
        <p:grpSpPr>
          <a:xfrm>
            <a:off x="1937320" y="1518791"/>
            <a:ext cx="305788" cy="338554"/>
            <a:chOff x="-2356120" y="2172832"/>
            <a:chExt cx="305788" cy="338554"/>
          </a:xfrm>
        </p:grpSpPr>
        <p:sp>
          <p:nvSpPr>
            <p:cNvPr id="185" name="ZoneTexte 48">
              <a:extLst>
                <a:ext uri="{FF2B5EF4-FFF2-40B4-BE49-F238E27FC236}">
                  <a16:creationId xmlns:a16="http://schemas.microsoft.com/office/drawing/2014/main" id="{0DA6CBF0-844C-4916-ABA8-7FC22485D0F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4C53E88D-CFA6-4690-9C17-5039AFDB7908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187" name="ZoneTexte 186">
            <a:extLst>
              <a:ext uri="{FF2B5EF4-FFF2-40B4-BE49-F238E27FC236}">
                <a16:creationId xmlns:a16="http://schemas.microsoft.com/office/drawing/2014/main" id="{02F05728-C717-4790-B7F4-43BD20FAF19A}"/>
              </a:ext>
            </a:extLst>
          </p:cNvPr>
          <p:cNvSpPr txBox="1"/>
          <p:nvPr/>
        </p:nvSpPr>
        <p:spPr>
          <a:xfrm>
            <a:off x="1916398" y="614308"/>
            <a:ext cx="12285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Ø60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7089763F-8E19-47A3-8D0F-31E1F17FA264}"/>
              </a:ext>
            </a:extLst>
          </p:cNvPr>
          <p:cNvSpPr txBox="1"/>
          <p:nvPr/>
        </p:nvSpPr>
        <p:spPr>
          <a:xfrm>
            <a:off x="1916398" y="861822"/>
            <a:ext cx="12285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Ø76</a:t>
            </a:r>
          </a:p>
        </p:txBody>
      </p:sp>
      <p:pic>
        <p:nvPicPr>
          <p:cNvPr id="189" name="Image 188">
            <a:extLst>
              <a:ext uri="{FF2B5EF4-FFF2-40B4-BE49-F238E27FC236}">
                <a16:creationId xmlns:a16="http://schemas.microsoft.com/office/drawing/2014/main" id="{41AE272E-CF4A-425F-9F9A-ACA5FE989F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233" y="965959"/>
            <a:ext cx="2985818" cy="1849497"/>
          </a:xfrm>
          <a:prstGeom prst="rect">
            <a:avLst/>
          </a:prstGeom>
        </p:spPr>
      </p:pic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10E32FDF-50B7-4E93-83E0-42A5A8921CA8}"/>
              </a:ext>
            </a:extLst>
          </p:cNvPr>
          <p:cNvGrpSpPr/>
          <p:nvPr/>
        </p:nvGrpSpPr>
        <p:grpSpPr>
          <a:xfrm>
            <a:off x="5033515" y="1807305"/>
            <a:ext cx="305788" cy="338554"/>
            <a:chOff x="-2356120" y="2172832"/>
            <a:chExt cx="305788" cy="338554"/>
          </a:xfrm>
        </p:grpSpPr>
        <p:sp>
          <p:nvSpPr>
            <p:cNvPr id="191" name="ZoneTexte 48">
              <a:extLst>
                <a:ext uri="{FF2B5EF4-FFF2-40B4-BE49-F238E27FC236}">
                  <a16:creationId xmlns:a16="http://schemas.microsoft.com/office/drawing/2014/main" id="{AC5303B0-7536-4ACE-867B-2ED87D5ED25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9A68C4F3-F3EC-46FC-A8BA-C22D332DDD82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4CCEF474-1D7D-4074-BE3E-4E9AC6EC0D69}"/>
              </a:ext>
            </a:extLst>
          </p:cNvPr>
          <p:cNvGrpSpPr/>
          <p:nvPr/>
        </p:nvGrpSpPr>
        <p:grpSpPr>
          <a:xfrm>
            <a:off x="2368697" y="3164074"/>
            <a:ext cx="305788" cy="338554"/>
            <a:chOff x="-2356120" y="2172832"/>
            <a:chExt cx="305788" cy="338554"/>
          </a:xfrm>
        </p:grpSpPr>
        <p:sp>
          <p:nvSpPr>
            <p:cNvPr id="194" name="ZoneTexte 48">
              <a:extLst>
                <a:ext uri="{FF2B5EF4-FFF2-40B4-BE49-F238E27FC236}">
                  <a16:creationId xmlns:a16="http://schemas.microsoft.com/office/drawing/2014/main" id="{C63A423A-1190-49F0-B088-D938214FCB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6F441C5C-2CD3-4AB4-A49A-212D83CE23D7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7AFC14E1-1818-4FE9-AB58-949A0935EB08}"/>
              </a:ext>
            </a:extLst>
          </p:cNvPr>
          <p:cNvCxnSpPr/>
          <p:nvPr/>
        </p:nvCxnSpPr>
        <p:spPr>
          <a:xfrm>
            <a:off x="3326039" y="674733"/>
            <a:ext cx="0" cy="2239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CD964929-B595-4D9D-82FE-1B5EBDE71770}"/>
              </a:ext>
            </a:extLst>
          </p:cNvPr>
          <p:cNvCxnSpPr/>
          <p:nvPr/>
        </p:nvCxnSpPr>
        <p:spPr>
          <a:xfrm flipH="1">
            <a:off x="581410" y="3001722"/>
            <a:ext cx="24789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ZoneTexte 197">
            <a:extLst>
              <a:ext uri="{FF2B5EF4-FFF2-40B4-BE49-F238E27FC236}">
                <a16:creationId xmlns:a16="http://schemas.microsoft.com/office/drawing/2014/main" id="{0CC2FC12-B763-4AD2-B27E-1E1C82314CAA}"/>
              </a:ext>
            </a:extLst>
          </p:cNvPr>
          <p:cNvSpPr txBox="1"/>
          <p:nvPr/>
        </p:nvSpPr>
        <p:spPr>
          <a:xfrm>
            <a:off x="4606136" y="3914669"/>
            <a:ext cx="345006" cy="243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2x</a:t>
            </a:r>
          </a:p>
        </p:txBody>
      </p:sp>
      <p:pic>
        <p:nvPicPr>
          <p:cNvPr id="199" name="Picture 6" descr="X:\PROJETS\STANDARD\0616_SONATA\ANNEXES\NOTICE DE MONTAGE CLIENT\TORX T25.jpg">
            <a:extLst>
              <a:ext uri="{FF2B5EF4-FFF2-40B4-BE49-F238E27FC236}">
                <a16:creationId xmlns:a16="http://schemas.microsoft.com/office/drawing/2014/main" id="{C658BDED-12E1-4B29-A8A5-95511DEA6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7205" y="3847063"/>
            <a:ext cx="45054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0" name="Groupe 199">
            <a:extLst>
              <a:ext uri="{FF2B5EF4-FFF2-40B4-BE49-F238E27FC236}">
                <a16:creationId xmlns:a16="http://schemas.microsoft.com/office/drawing/2014/main" id="{BDF91061-5969-41B5-9634-417FCE3E57D0}"/>
              </a:ext>
            </a:extLst>
          </p:cNvPr>
          <p:cNvGrpSpPr/>
          <p:nvPr/>
        </p:nvGrpSpPr>
        <p:grpSpPr>
          <a:xfrm>
            <a:off x="4601192" y="3104404"/>
            <a:ext cx="739203" cy="683239"/>
            <a:chOff x="770292" y="615275"/>
            <a:chExt cx="866197" cy="863495"/>
          </a:xfrm>
        </p:grpSpPr>
        <p:pic>
          <p:nvPicPr>
            <p:cNvPr id="201" name="Picture 53">
              <a:extLst>
                <a:ext uri="{FF2B5EF4-FFF2-40B4-BE49-F238E27FC236}">
                  <a16:creationId xmlns:a16="http://schemas.microsoft.com/office/drawing/2014/main" id="{1896B649-9F62-461A-BD05-7F1415EA10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1892" y="934874"/>
              <a:ext cx="424597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555519AD-58A3-455E-9628-375DAD4495CD}"/>
                </a:ext>
              </a:extLst>
            </p:cNvPr>
            <p:cNvSpPr txBox="1"/>
            <p:nvPr/>
          </p:nvSpPr>
          <p:spPr>
            <a:xfrm>
              <a:off x="1236720" y="615275"/>
              <a:ext cx="349759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3CCDB482-F242-4F66-9D1F-295891B58040}"/>
                </a:ext>
              </a:extLst>
            </p:cNvPr>
            <p:cNvSpPr txBox="1"/>
            <p:nvPr/>
          </p:nvSpPr>
          <p:spPr>
            <a:xfrm>
              <a:off x="770292" y="110827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2x</a:t>
              </a:r>
            </a:p>
          </p:txBody>
        </p:sp>
      </p:grp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1E52776C-0EA3-44BC-B6A3-6C6CC59689AF}"/>
              </a:ext>
            </a:extLst>
          </p:cNvPr>
          <p:cNvCxnSpPr/>
          <p:nvPr/>
        </p:nvCxnSpPr>
        <p:spPr>
          <a:xfrm flipH="1" flipV="1">
            <a:off x="4217881" y="3861761"/>
            <a:ext cx="398064" cy="189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CEBE4C83-DAD7-4213-9299-FDF70D35C2CB}"/>
              </a:ext>
            </a:extLst>
          </p:cNvPr>
          <p:cNvCxnSpPr/>
          <p:nvPr/>
        </p:nvCxnSpPr>
        <p:spPr>
          <a:xfrm flipH="1">
            <a:off x="4217881" y="3682439"/>
            <a:ext cx="398064" cy="179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>
            <a:extLst>
              <a:ext uri="{FF2B5EF4-FFF2-40B4-BE49-F238E27FC236}">
                <a16:creationId xmlns:a16="http://schemas.microsoft.com/office/drawing/2014/main" id="{EDB2CFF4-9C21-45BF-B23B-6E49475BE8C1}"/>
              </a:ext>
            </a:extLst>
          </p:cNvPr>
          <p:cNvCxnSpPr/>
          <p:nvPr/>
        </p:nvCxnSpPr>
        <p:spPr>
          <a:xfrm>
            <a:off x="2683547" y="3861761"/>
            <a:ext cx="15343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>
            <a:extLst>
              <a:ext uri="{FF2B5EF4-FFF2-40B4-BE49-F238E27FC236}">
                <a16:creationId xmlns:a16="http://schemas.microsoft.com/office/drawing/2014/main" id="{755354C2-E59A-450F-AE4A-06F503F88CD5}"/>
              </a:ext>
            </a:extLst>
          </p:cNvPr>
          <p:cNvSpPr txBox="1"/>
          <p:nvPr/>
        </p:nvSpPr>
        <p:spPr>
          <a:xfrm>
            <a:off x="4507742" y="4329210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M8x25-&gt;Ø60</a:t>
            </a:r>
          </a:p>
          <a:p>
            <a:r>
              <a:rPr lang="fr-FR" sz="1200" i="1" dirty="0"/>
              <a:t>M8x40-&gt;Ø49</a:t>
            </a:r>
          </a:p>
        </p:txBody>
      </p: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E61E614A-07C1-44C8-A0A3-072C4D412B58}"/>
              </a:ext>
            </a:extLst>
          </p:cNvPr>
          <p:cNvGrpSpPr/>
          <p:nvPr/>
        </p:nvGrpSpPr>
        <p:grpSpPr>
          <a:xfrm>
            <a:off x="268539" y="530194"/>
            <a:ext cx="448794" cy="360040"/>
            <a:chOff x="909647" y="3131289"/>
            <a:chExt cx="448794" cy="360040"/>
          </a:xfrm>
        </p:grpSpPr>
        <p:sp>
          <p:nvSpPr>
            <p:cNvPr id="209" name="Rectangle à coins arrondis 138">
              <a:extLst>
                <a:ext uri="{FF2B5EF4-FFF2-40B4-BE49-F238E27FC236}">
                  <a16:creationId xmlns:a16="http://schemas.microsoft.com/office/drawing/2014/main" id="{3497E1DF-522B-41B9-85D8-28D9F940BE12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763BA026-CB03-44CB-96DB-040FE749D8E7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E</a:t>
              </a:r>
            </a:p>
          </p:txBody>
        </p:sp>
      </p:grpSp>
      <p:cxnSp>
        <p:nvCxnSpPr>
          <p:cNvPr id="211" name="Connecteur droit 210">
            <a:extLst>
              <a:ext uri="{FF2B5EF4-FFF2-40B4-BE49-F238E27FC236}">
                <a16:creationId xmlns:a16="http://schemas.microsoft.com/office/drawing/2014/main" id="{D5F67D7F-6C3D-4458-8B97-36C6C2994D81}"/>
              </a:ext>
            </a:extLst>
          </p:cNvPr>
          <p:cNvCxnSpPr/>
          <p:nvPr/>
        </p:nvCxnSpPr>
        <p:spPr>
          <a:xfrm flipH="1">
            <a:off x="3583314" y="3001722"/>
            <a:ext cx="2632492" cy="3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3">
            <a:extLst>
              <a:ext uri="{FF2B5EF4-FFF2-40B4-BE49-F238E27FC236}">
                <a16:creationId xmlns:a16="http://schemas.microsoft.com/office/drawing/2014/main" id="{CD5E40D7-F938-4B5D-B9A3-20B3DE69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932" y="9145977"/>
            <a:ext cx="272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12A16F4-D2A4-031E-BE92-114E9A4BCDC2}"/>
              </a:ext>
            </a:extLst>
          </p:cNvPr>
          <p:cNvSpPr txBox="1"/>
          <p:nvPr/>
        </p:nvSpPr>
        <p:spPr>
          <a:xfrm>
            <a:off x="331429" y="9478053"/>
            <a:ext cx="437843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160094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à coins arrondis 70"/>
          <p:cNvSpPr/>
          <p:nvPr/>
        </p:nvSpPr>
        <p:spPr>
          <a:xfrm>
            <a:off x="320087" y="532262"/>
            <a:ext cx="6192688" cy="8203438"/>
          </a:xfrm>
          <a:prstGeom prst="roundRect">
            <a:avLst>
              <a:gd name="adj" fmla="val 27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16984490" y="5029863"/>
            <a:ext cx="305788" cy="338554"/>
            <a:chOff x="-2356120" y="2172832"/>
            <a:chExt cx="305788" cy="338554"/>
          </a:xfrm>
        </p:grpSpPr>
        <p:sp>
          <p:nvSpPr>
            <p:cNvPr id="55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6988220" y="6391961"/>
            <a:ext cx="305788" cy="338554"/>
            <a:chOff x="-2356120" y="2172832"/>
            <a:chExt cx="305788" cy="338554"/>
          </a:xfrm>
        </p:grpSpPr>
        <p:sp>
          <p:nvSpPr>
            <p:cNvPr id="62" name="ZoneTexte 48"/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15" name="ZoneTexte 114"/>
          <p:cNvSpPr txBox="1"/>
          <p:nvPr/>
        </p:nvSpPr>
        <p:spPr>
          <a:xfrm>
            <a:off x="2458909" y="4304915"/>
            <a:ext cx="170351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n>
                  <a:solidFill>
                    <a:schemeClr val="tx1"/>
                  </a:solidFill>
                </a:ln>
              </a:rPr>
              <a:t>TWEET NEO « S » &amp; « X »</a:t>
            </a:r>
          </a:p>
        </p:txBody>
      </p:sp>
      <p:grpSp>
        <p:nvGrpSpPr>
          <p:cNvPr id="135" name="Groupe 134"/>
          <p:cNvGrpSpPr/>
          <p:nvPr/>
        </p:nvGrpSpPr>
        <p:grpSpPr>
          <a:xfrm>
            <a:off x="275710" y="4229853"/>
            <a:ext cx="448794" cy="360040"/>
            <a:chOff x="909647" y="3131289"/>
            <a:chExt cx="448794" cy="360040"/>
          </a:xfrm>
        </p:grpSpPr>
        <p:sp>
          <p:nvSpPr>
            <p:cNvPr id="136" name="Rectangle à coins arrondis 135"/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H</a:t>
              </a:r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076" y="5169164"/>
            <a:ext cx="5965073" cy="2364543"/>
          </a:xfrm>
          <a:prstGeom prst="rect">
            <a:avLst/>
          </a:prstGeom>
        </p:spPr>
      </p:pic>
      <p:sp>
        <p:nvSpPr>
          <p:cNvPr id="127" name="ZoneTexte 74"/>
          <p:cNvSpPr txBox="1"/>
          <p:nvPr/>
        </p:nvSpPr>
        <p:spPr>
          <a:xfrm>
            <a:off x="500107" y="7880859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/>
              <a:t>M8x25-&gt;Ø60</a:t>
            </a:r>
          </a:p>
          <a:p>
            <a:r>
              <a:rPr lang="fr-FR" sz="1200" i="1" dirty="0"/>
              <a:t>M8x45-&gt;Ø49</a:t>
            </a:r>
          </a:p>
        </p:txBody>
      </p:sp>
      <p:sp>
        <p:nvSpPr>
          <p:cNvPr id="129" name="ZoneTexte 128"/>
          <p:cNvSpPr txBox="1"/>
          <p:nvPr/>
        </p:nvSpPr>
        <p:spPr>
          <a:xfrm>
            <a:off x="663396" y="7571970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8N.m ±1</a:t>
            </a:r>
          </a:p>
        </p:txBody>
      </p:sp>
      <p:cxnSp>
        <p:nvCxnSpPr>
          <p:cNvPr id="167" name="Connecteur droit 166"/>
          <p:cNvCxnSpPr/>
          <p:nvPr/>
        </p:nvCxnSpPr>
        <p:spPr>
          <a:xfrm flipV="1">
            <a:off x="934017" y="6713322"/>
            <a:ext cx="404874" cy="201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/>
          <p:nvPr/>
        </p:nvCxnSpPr>
        <p:spPr>
          <a:xfrm>
            <a:off x="934017" y="6545958"/>
            <a:ext cx="404874" cy="167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/>
          <p:cNvCxnSpPr/>
          <p:nvPr/>
        </p:nvCxnSpPr>
        <p:spPr>
          <a:xfrm>
            <a:off x="1338891" y="6711696"/>
            <a:ext cx="1042377" cy="1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e 183"/>
          <p:cNvGrpSpPr/>
          <p:nvPr/>
        </p:nvGrpSpPr>
        <p:grpSpPr>
          <a:xfrm>
            <a:off x="293794" y="6009815"/>
            <a:ext cx="739203" cy="683239"/>
            <a:chOff x="770292" y="615275"/>
            <a:chExt cx="866197" cy="863495"/>
          </a:xfrm>
        </p:grpSpPr>
        <p:pic>
          <p:nvPicPr>
            <p:cNvPr id="185" name="Picture 5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1892" y="934874"/>
              <a:ext cx="424597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ZoneTexte 185"/>
            <p:cNvSpPr txBox="1"/>
            <p:nvPr/>
          </p:nvSpPr>
          <p:spPr>
            <a:xfrm>
              <a:off x="1236720" y="615275"/>
              <a:ext cx="349759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770292" y="110827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2x</a:t>
              </a:r>
            </a:p>
          </p:txBody>
        </p:sp>
      </p:grpSp>
      <p:sp>
        <p:nvSpPr>
          <p:cNvPr id="188" name="ZoneTexte 187"/>
          <p:cNvSpPr txBox="1"/>
          <p:nvPr/>
        </p:nvSpPr>
        <p:spPr>
          <a:xfrm>
            <a:off x="293794" y="6698197"/>
            <a:ext cx="345006" cy="243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2x</a:t>
            </a:r>
          </a:p>
        </p:txBody>
      </p:sp>
      <p:pic>
        <p:nvPicPr>
          <p:cNvPr id="189" name="Picture 6" descr="X:\PROJETS\STANDARD\0616_SONATA\ANNEXES\NOTICE DE MONTAGE CLIENT\TORX T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809" y="6706804"/>
            <a:ext cx="45054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e 79">
            <a:extLst>
              <a:ext uri="{FF2B5EF4-FFF2-40B4-BE49-F238E27FC236}">
                <a16:creationId xmlns:a16="http://schemas.microsoft.com/office/drawing/2014/main" id="{C2073095-E347-4AE4-B91C-68FF4D364E3F}"/>
              </a:ext>
            </a:extLst>
          </p:cNvPr>
          <p:cNvGrpSpPr/>
          <p:nvPr/>
        </p:nvGrpSpPr>
        <p:grpSpPr>
          <a:xfrm>
            <a:off x="262320" y="518367"/>
            <a:ext cx="448794" cy="360040"/>
            <a:chOff x="909647" y="3131289"/>
            <a:chExt cx="448794" cy="360040"/>
          </a:xfrm>
        </p:grpSpPr>
        <p:sp>
          <p:nvSpPr>
            <p:cNvPr id="81" name="Rectangle à coins arrondis 159">
              <a:extLst>
                <a:ext uri="{FF2B5EF4-FFF2-40B4-BE49-F238E27FC236}">
                  <a16:creationId xmlns:a16="http://schemas.microsoft.com/office/drawing/2014/main" id="{74EC42C3-E6B0-4488-9740-73DFA43AF3F6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9C5B77CE-7A8D-4328-B48A-033DEED18DBA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G</a:t>
              </a:r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C6EB1C7E-0C71-4F28-8FC3-E897D5CB2D6A}"/>
              </a:ext>
            </a:extLst>
          </p:cNvPr>
          <p:cNvGrpSpPr/>
          <p:nvPr/>
        </p:nvGrpSpPr>
        <p:grpSpPr>
          <a:xfrm>
            <a:off x="5625498" y="703057"/>
            <a:ext cx="759519" cy="468000"/>
            <a:chOff x="7505740" y="1078477"/>
            <a:chExt cx="360040" cy="296448"/>
          </a:xfrm>
        </p:grpSpPr>
        <p:sp>
          <p:nvSpPr>
            <p:cNvPr id="84" name="Rectangle à coins arrondis 162">
              <a:extLst>
                <a:ext uri="{FF2B5EF4-FFF2-40B4-BE49-F238E27FC236}">
                  <a16:creationId xmlns:a16="http://schemas.microsoft.com/office/drawing/2014/main" id="{530C2540-490B-4019-8C18-194FEA1A06AC}"/>
                </a:ext>
              </a:extLst>
            </p:cNvPr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5E92EE35-EB6A-488C-A712-81DACD509C8C}"/>
                </a:ext>
              </a:extLst>
            </p:cNvPr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86" name="Picture 9">
            <a:extLst>
              <a:ext uri="{FF2B5EF4-FFF2-40B4-BE49-F238E27FC236}">
                <a16:creationId xmlns:a16="http://schemas.microsoft.com/office/drawing/2014/main" id="{322CFC52-EE37-4FA2-961A-EB9D8FDD0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41597">
            <a:off x="5659762" y="851543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">
            <a:extLst>
              <a:ext uri="{FF2B5EF4-FFF2-40B4-BE49-F238E27FC236}">
                <a16:creationId xmlns:a16="http://schemas.microsoft.com/office/drawing/2014/main" id="{AA822F30-863C-4D45-A86C-1E7ECE8F3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1858" y="718212"/>
            <a:ext cx="40978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066488F4-A7AF-4C65-892B-B6B0E0270A5E}"/>
              </a:ext>
            </a:extLst>
          </p:cNvPr>
          <p:cNvGrpSpPr/>
          <p:nvPr/>
        </p:nvGrpSpPr>
        <p:grpSpPr>
          <a:xfrm>
            <a:off x="1260455" y="1420047"/>
            <a:ext cx="4520514" cy="3196145"/>
            <a:chOff x="1260455" y="1420047"/>
            <a:chExt cx="4520514" cy="3196145"/>
          </a:xfrm>
        </p:grpSpPr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3C082546-856E-4A93-BF5C-1457E7E6C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0455" y="1420047"/>
              <a:ext cx="4520514" cy="3196145"/>
            </a:xfrm>
            <a:prstGeom prst="rect">
              <a:avLst/>
            </a:prstGeom>
          </p:spPr>
        </p:pic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96AEE680-5CC6-4E65-93C8-562C932174DF}"/>
                </a:ext>
              </a:extLst>
            </p:cNvPr>
            <p:cNvGrpSpPr/>
            <p:nvPr/>
          </p:nvGrpSpPr>
          <p:grpSpPr>
            <a:xfrm>
              <a:off x="5267611" y="2455090"/>
              <a:ext cx="305788" cy="338554"/>
              <a:chOff x="-2356120" y="2172832"/>
              <a:chExt cx="305788" cy="338554"/>
            </a:xfrm>
          </p:grpSpPr>
          <p:sp>
            <p:nvSpPr>
              <p:cNvPr id="90" name="ZoneTexte 48">
                <a:extLst>
                  <a:ext uri="{FF2B5EF4-FFF2-40B4-BE49-F238E27FC236}">
                    <a16:creationId xmlns:a16="http://schemas.microsoft.com/office/drawing/2014/main" id="{2412B11B-EFBE-42D9-B7A3-E2051B05A23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325420" y="2209346"/>
                <a:ext cx="244388" cy="2520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1400" dirty="0"/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AA931A4D-83C3-45B6-947E-9679A0D0B78F}"/>
                  </a:ext>
                </a:extLst>
              </p:cNvPr>
              <p:cNvSpPr txBox="1"/>
              <p:nvPr/>
            </p:nvSpPr>
            <p:spPr>
              <a:xfrm>
                <a:off x="-2356120" y="2172832"/>
                <a:ext cx="3057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4B731215-2D53-4E5E-9099-B72D5C891E51}"/>
                </a:ext>
              </a:extLst>
            </p:cNvPr>
            <p:cNvGrpSpPr/>
            <p:nvPr/>
          </p:nvGrpSpPr>
          <p:grpSpPr>
            <a:xfrm>
              <a:off x="3032358" y="3428857"/>
              <a:ext cx="305788" cy="338554"/>
              <a:chOff x="-2356120" y="2172832"/>
              <a:chExt cx="305788" cy="338554"/>
            </a:xfrm>
          </p:grpSpPr>
          <p:sp>
            <p:nvSpPr>
              <p:cNvPr id="93" name="ZoneTexte 48">
                <a:extLst>
                  <a:ext uri="{FF2B5EF4-FFF2-40B4-BE49-F238E27FC236}">
                    <a16:creationId xmlns:a16="http://schemas.microsoft.com/office/drawing/2014/main" id="{F65D481A-F3A3-4C72-BDC1-EEE5A56E8BF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325420" y="2209346"/>
                <a:ext cx="244388" cy="2520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1400" dirty="0"/>
              </a:p>
            </p:txBody>
          </p:sp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FECE6AF-65A1-41EB-B4B5-0E8D951D55E9}"/>
                  </a:ext>
                </a:extLst>
              </p:cNvPr>
              <p:cNvSpPr txBox="1"/>
              <p:nvPr/>
            </p:nvSpPr>
            <p:spPr>
              <a:xfrm>
                <a:off x="-2356120" y="2172832"/>
                <a:ext cx="3057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ACE69517-E97C-4655-BAEF-681C774ED9A3}"/>
                </a:ext>
              </a:extLst>
            </p:cNvPr>
            <p:cNvGrpSpPr/>
            <p:nvPr/>
          </p:nvGrpSpPr>
          <p:grpSpPr>
            <a:xfrm>
              <a:off x="2798515" y="3745565"/>
              <a:ext cx="305788" cy="338554"/>
              <a:chOff x="-2356120" y="2164183"/>
              <a:chExt cx="305788" cy="338554"/>
            </a:xfrm>
          </p:grpSpPr>
          <p:sp>
            <p:nvSpPr>
              <p:cNvPr id="109" name="ZoneTexte 48">
                <a:extLst>
                  <a:ext uri="{FF2B5EF4-FFF2-40B4-BE49-F238E27FC236}">
                    <a16:creationId xmlns:a16="http://schemas.microsoft.com/office/drawing/2014/main" id="{87403530-3CF3-49F1-8B2C-A4B77282D26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-2325420" y="2209346"/>
                <a:ext cx="244388" cy="25200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1905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no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sz="1400" dirty="0"/>
              </a:p>
            </p:txBody>
          </p:sp>
          <p:sp>
            <p:nvSpPr>
              <p:cNvPr id="110" name="ZoneTexte 109">
                <a:extLst>
                  <a:ext uri="{FF2B5EF4-FFF2-40B4-BE49-F238E27FC236}">
                    <a16:creationId xmlns:a16="http://schemas.microsoft.com/office/drawing/2014/main" id="{E65DA8B3-F714-42E8-90C3-C2BA9AB649C8}"/>
                  </a:ext>
                </a:extLst>
              </p:cNvPr>
              <p:cNvSpPr txBox="1"/>
              <p:nvPr/>
            </p:nvSpPr>
            <p:spPr>
              <a:xfrm>
                <a:off x="-2356120" y="2164183"/>
                <a:ext cx="3057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</p:grpSp>
      </p:grp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C0522CA-CDB5-479B-9759-2EF493825940}"/>
              </a:ext>
            </a:extLst>
          </p:cNvPr>
          <p:cNvSpPr txBox="1"/>
          <p:nvPr/>
        </p:nvSpPr>
        <p:spPr>
          <a:xfrm>
            <a:off x="1290120" y="912417"/>
            <a:ext cx="12285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Ø60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2EEC32B-5F2A-4915-9F4C-0C67D4170404}"/>
              </a:ext>
            </a:extLst>
          </p:cNvPr>
          <p:cNvSpPr txBox="1"/>
          <p:nvPr/>
        </p:nvSpPr>
        <p:spPr>
          <a:xfrm>
            <a:off x="1290120" y="1159931"/>
            <a:ext cx="12285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Ø76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CF66B31D-2E2A-4C59-AF9E-D730286312DE}"/>
              </a:ext>
            </a:extLst>
          </p:cNvPr>
          <p:cNvSpPr txBox="1"/>
          <p:nvPr/>
        </p:nvSpPr>
        <p:spPr>
          <a:xfrm>
            <a:off x="1290120" y="703057"/>
            <a:ext cx="122851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Ø48-54</a:t>
            </a:r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678099A9-2A78-4D22-B8FE-AA03FCA25A05}"/>
              </a:ext>
            </a:extLst>
          </p:cNvPr>
          <p:cNvGrpSpPr/>
          <p:nvPr/>
        </p:nvGrpSpPr>
        <p:grpSpPr>
          <a:xfrm>
            <a:off x="1491984" y="906434"/>
            <a:ext cx="3381047" cy="3136294"/>
            <a:chOff x="1119906" y="7640097"/>
            <a:chExt cx="3381047" cy="3136294"/>
          </a:xfrm>
        </p:grpSpPr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421EF92A-E081-4718-B4AB-8F9E37E95665}"/>
                </a:ext>
              </a:extLst>
            </p:cNvPr>
            <p:cNvSpPr txBox="1"/>
            <p:nvPr/>
          </p:nvSpPr>
          <p:spPr>
            <a:xfrm>
              <a:off x="3364812" y="7771518"/>
              <a:ext cx="1136141" cy="30777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12N.m ±1</a:t>
              </a:r>
            </a:p>
          </p:txBody>
        </p:sp>
        <p:pic>
          <p:nvPicPr>
            <p:cNvPr id="118" name="Picture 8">
              <a:extLst>
                <a:ext uri="{FF2B5EF4-FFF2-40B4-BE49-F238E27FC236}">
                  <a16:creationId xmlns:a16="http://schemas.microsoft.com/office/drawing/2014/main" id="{719B1320-72A9-437D-9D0A-630FE4EDAD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96560" y="7640097"/>
              <a:ext cx="40978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3143685F-2C77-4022-8910-A60DA53B849F}"/>
                </a:ext>
              </a:extLst>
            </p:cNvPr>
            <p:cNvSpPr txBox="1"/>
            <p:nvPr/>
          </p:nvSpPr>
          <p:spPr>
            <a:xfrm>
              <a:off x="2483865" y="7771517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1x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B0AADA3-C324-4C30-B282-C60378952501}"/>
                </a:ext>
              </a:extLst>
            </p:cNvPr>
            <p:cNvSpPr txBox="1"/>
            <p:nvPr/>
          </p:nvSpPr>
          <p:spPr>
            <a:xfrm>
              <a:off x="1119906" y="10530170"/>
              <a:ext cx="1101813" cy="2462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/>
                <a:t>Max. 60tr/min</a:t>
              </a:r>
            </a:p>
          </p:txBody>
        </p:sp>
      </p:grpSp>
      <p:sp>
        <p:nvSpPr>
          <p:cNvPr id="120" name="ZoneTexte 3">
            <a:extLst>
              <a:ext uri="{FF2B5EF4-FFF2-40B4-BE49-F238E27FC236}">
                <a16:creationId xmlns:a16="http://schemas.microsoft.com/office/drawing/2014/main" id="{A94BFB6B-2EB2-4DD5-B02E-7866B842E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370" y="9130163"/>
            <a:ext cx="272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9175DB-CCE2-4D59-8423-E908FA1608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12" y="1712606"/>
            <a:ext cx="489265" cy="23431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2FC6D5-B01F-6516-4C93-EC06EEDB2DB0}"/>
              </a:ext>
            </a:extLst>
          </p:cNvPr>
          <p:cNvSpPr txBox="1"/>
          <p:nvPr/>
        </p:nvSpPr>
        <p:spPr>
          <a:xfrm>
            <a:off x="331429" y="9478053"/>
            <a:ext cx="437843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C70A78D-6CB1-08BE-5448-30A911835F3E}"/>
              </a:ext>
            </a:extLst>
          </p:cNvPr>
          <p:cNvSpPr txBox="1"/>
          <p:nvPr/>
        </p:nvSpPr>
        <p:spPr>
          <a:xfrm>
            <a:off x="226142" y="8789719"/>
            <a:ext cx="6405715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600" i="1" dirty="0"/>
              <a:t>.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122673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0">
            <a:extLst>
              <a:ext uri="{FF2B5EF4-FFF2-40B4-BE49-F238E27FC236}">
                <a16:creationId xmlns:a16="http://schemas.microsoft.com/office/drawing/2014/main" id="{A65AFFC4-F8AA-FACB-BB2F-26744C035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39" y="1291718"/>
            <a:ext cx="2695044" cy="1279982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0CE814F3-5C9A-E423-32DF-7ED99335D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1395" y="991437"/>
            <a:ext cx="1993811" cy="161010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072E5CD-A4F6-7250-00B6-0C00209B5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952" y="4373934"/>
            <a:ext cx="4292398" cy="236454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BBF02F8-BC6F-FE7F-6527-EC3C98A146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87" y="3825456"/>
            <a:ext cx="1691165" cy="10621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2FBE72-CB23-4569-81A6-EB3DAC23A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2" y="7487618"/>
            <a:ext cx="1119392" cy="1162713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0A10795E-BD4A-7BC0-6D34-42F9ABD4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370" y="9130163"/>
            <a:ext cx="2725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/>
              <a:t>6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6EBA452-722F-E9B8-1F8D-D0373CB61F2D}"/>
              </a:ext>
            </a:extLst>
          </p:cNvPr>
          <p:cNvGrpSpPr/>
          <p:nvPr/>
        </p:nvGrpSpPr>
        <p:grpSpPr>
          <a:xfrm>
            <a:off x="207877" y="521420"/>
            <a:ext cx="448794" cy="360040"/>
            <a:chOff x="909647" y="3131289"/>
            <a:chExt cx="448794" cy="360040"/>
          </a:xfrm>
        </p:grpSpPr>
        <p:sp>
          <p:nvSpPr>
            <p:cNvPr id="8" name="Rectangle à coins arrondis 135">
              <a:extLst>
                <a:ext uri="{FF2B5EF4-FFF2-40B4-BE49-F238E27FC236}">
                  <a16:creationId xmlns:a16="http://schemas.microsoft.com/office/drawing/2014/main" id="{A5BA974C-EE86-FC72-7D2F-D49CBDFC9BD2}"/>
                </a:ext>
              </a:extLst>
            </p:cNvPr>
            <p:cNvSpPr/>
            <p:nvPr/>
          </p:nvSpPr>
          <p:spPr>
            <a:xfrm>
              <a:off x="954024" y="3131289"/>
              <a:ext cx="360040" cy="36004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C9004D8-E1FC-9A07-CB4F-A8822EF55316}"/>
                </a:ext>
              </a:extLst>
            </p:cNvPr>
            <p:cNvSpPr txBox="1"/>
            <p:nvPr/>
          </p:nvSpPr>
          <p:spPr>
            <a:xfrm>
              <a:off x="909647" y="3152775"/>
              <a:ext cx="448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Calibri" panose="020F0502020204030204" pitchFamily="34" charset="0"/>
                </a:rPr>
                <a:t>I</a:t>
              </a:r>
            </a:p>
          </p:txBody>
        </p:sp>
      </p:grpSp>
      <p:sp>
        <p:nvSpPr>
          <p:cNvPr id="11" name="ZoneTexte 74">
            <a:extLst>
              <a:ext uri="{FF2B5EF4-FFF2-40B4-BE49-F238E27FC236}">
                <a16:creationId xmlns:a16="http://schemas.microsoft.com/office/drawing/2014/main" id="{3D2A5DA2-AF52-5D55-E559-09F628ABE88A}"/>
              </a:ext>
            </a:extLst>
          </p:cNvPr>
          <p:cNvSpPr txBox="1"/>
          <p:nvPr/>
        </p:nvSpPr>
        <p:spPr>
          <a:xfrm>
            <a:off x="656671" y="6615026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/>
              <a:t>M8x25-&gt;Ø42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3890594-DFFA-A426-B389-02D8266D8713}"/>
              </a:ext>
            </a:extLst>
          </p:cNvPr>
          <p:cNvSpPr txBox="1"/>
          <p:nvPr/>
        </p:nvSpPr>
        <p:spPr>
          <a:xfrm>
            <a:off x="807791" y="6910145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8N.m ±1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2C2B8D8-9CA4-9742-28BE-ABDBF4B4B1A0}"/>
              </a:ext>
            </a:extLst>
          </p:cNvPr>
          <p:cNvCxnSpPr/>
          <p:nvPr/>
        </p:nvCxnSpPr>
        <p:spPr>
          <a:xfrm flipV="1">
            <a:off x="2513867" y="6910145"/>
            <a:ext cx="404874" cy="201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2C302A5-F50A-53AB-5F08-56315E5945BD}"/>
              </a:ext>
            </a:extLst>
          </p:cNvPr>
          <p:cNvCxnSpPr/>
          <p:nvPr/>
        </p:nvCxnSpPr>
        <p:spPr>
          <a:xfrm>
            <a:off x="2513867" y="6742781"/>
            <a:ext cx="404874" cy="167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46F320C-586A-355E-E98E-2480D59C2D9B}"/>
              </a:ext>
            </a:extLst>
          </p:cNvPr>
          <p:cNvCxnSpPr>
            <a:cxnSpLocks/>
          </p:cNvCxnSpPr>
          <p:nvPr/>
        </p:nvCxnSpPr>
        <p:spPr>
          <a:xfrm flipV="1">
            <a:off x="2921920" y="5921943"/>
            <a:ext cx="272542" cy="991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2705BB0-8040-E875-48F2-6E941152ACAF}"/>
              </a:ext>
            </a:extLst>
          </p:cNvPr>
          <p:cNvGrpSpPr/>
          <p:nvPr/>
        </p:nvGrpSpPr>
        <p:grpSpPr>
          <a:xfrm>
            <a:off x="1873644" y="6206638"/>
            <a:ext cx="739203" cy="683239"/>
            <a:chOff x="770292" y="615275"/>
            <a:chExt cx="866197" cy="863495"/>
          </a:xfrm>
        </p:grpSpPr>
        <p:pic>
          <p:nvPicPr>
            <p:cNvPr id="17" name="Picture 53">
              <a:extLst>
                <a:ext uri="{FF2B5EF4-FFF2-40B4-BE49-F238E27FC236}">
                  <a16:creationId xmlns:a16="http://schemas.microsoft.com/office/drawing/2014/main" id="{80E30006-C990-CD61-1B20-97622E8F84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1892" y="934874"/>
              <a:ext cx="424597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624739E-7545-6C5B-A487-B1345F65783B}"/>
                </a:ext>
              </a:extLst>
            </p:cNvPr>
            <p:cNvSpPr txBox="1"/>
            <p:nvPr/>
          </p:nvSpPr>
          <p:spPr>
            <a:xfrm>
              <a:off x="1236720" y="615275"/>
              <a:ext cx="349759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B42947-A348-2B3D-8329-EEEEB9BC39BD}"/>
                </a:ext>
              </a:extLst>
            </p:cNvPr>
            <p:cNvSpPr txBox="1"/>
            <p:nvPr/>
          </p:nvSpPr>
          <p:spPr>
            <a:xfrm>
              <a:off x="770292" y="110827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2x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0AFB7AC0-4B31-C5D1-2CB6-39D2CE21D959}"/>
              </a:ext>
            </a:extLst>
          </p:cNvPr>
          <p:cNvSpPr txBox="1"/>
          <p:nvPr/>
        </p:nvSpPr>
        <p:spPr>
          <a:xfrm>
            <a:off x="1873644" y="6895020"/>
            <a:ext cx="345006" cy="243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2x</a:t>
            </a:r>
          </a:p>
        </p:txBody>
      </p:sp>
      <p:pic>
        <p:nvPicPr>
          <p:cNvPr id="21" name="Picture 6" descr="X:\PROJETS\STANDARD\0616_SONATA\ANNEXES\NOTICE DE MONTAGE CLIENT\TORX T25.jpg">
            <a:extLst>
              <a:ext uri="{FF2B5EF4-FFF2-40B4-BE49-F238E27FC236}">
                <a16:creationId xmlns:a16="http://schemas.microsoft.com/office/drawing/2014/main" id="{84404EFC-BFC8-0660-DD9A-69B92B18B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659" y="6903627"/>
            <a:ext cx="45054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FED306C-EBBC-7304-EDF0-9801D3BD72B6}"/>
              </a:ext>
            </a:extLst>
          </p:cNvPr>
          <p:cNvSpPr txBox="1"/>
          <p:nvPr/>
        </p:nvSpPr>
        <p:spPr>
          <a:xfrm>
            <a:off x="5121314" y="4116448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10N.m ±1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477D7C7-8BBF-A553-000C-E862B8645D54}"/>
              </a:ext>
            </a:extLst>
          </p:cNvPr>
          <p:cNvSpPr txBox="1"/>
          <p:nvPr/>
        </p:nvSpPr>
        <p:spPr>
          <a:xfrm>
            <a:off x="4106914" y="4235822"/>
            <a:ext cx="345006" cy="243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2x</a:t>
            </a:r>
          </a:p>
        </p:txBody>
      </p:sp>
      <p:pic>
        <p:nvPicPr>
          <p:cNvPr id="29" name="Picture 6" descr="X:\PROJETS\STANDARD\0616_SONATA\ANNEXES\NOTICE DE MONTAGE CLIENT\TORX T25.jpg">
            <a:extLst>
              <a:ext uri="{FF2B5EF4-FFF2-40B4-BE49-F238E27FC236}">
                <a16:creationId xmlns:a16="http://schemas.microsoft.com/office/drawing/2014/main" id="{E2004A89-5FD4-BF2A-AA86-C98C60106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3" y="4168216"/>
            <a:ext cx="450540" cy="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ADD4DF55-72AA-AEDE-F76B-D95A1C93F0D0}"/>
              </a:ext>
            </a:extLst>
          </p:cNvPr>
          <p:cNvGrpSpPr/>
          <p:nvPr/>
        </p:nvGrpSpPr>
        <p:grpSpPr>
          <a:xfrm>
            <a:off x="4101970" y="3454132"/>
            <a:ext cx="739203" cy="683239"/>
            <a:chOff x="770292" y="615275"/>
            <a:chExt cx="866197" cy="863495"/>
          </a:xfrm>
        </p:grpSpPr>
        <p:pic>
          <p:nvPicPr>
            <p:cNvPr id="31" name="Picture 53">
              <a:extLst>
                <a:ext uri="{FF2B5EF4-FFF2-40B4-BE49-F238E27FC236}">
                  <a16:creationId xmlns:a16="http://schemas.microsoft.com/office/drawing/2014/main" id="{B16E397D-C795-6B91-0AFA-289B48C878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1892" y="934874"/>
              <a:ext cx="424597" cy="54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2FE259C-5639-C91B-ACB1-BA046F277EC3}"/>
                </a:ext>
              </a:extLst>
            </p:cNvPr>
            <p:cNvSpPr txBox="1"/>
            <p:nvPr/>
          </p:nvSpPr>
          <p:spPr>
            <a:xfrm>
              <a:off x="1236720" y="615275"/>
              <a:ext cx="349759" cy="388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EAE726C-6679-21AB-F3B7-C1B8A9C34844}"/>
                </a:ext>
              </a:extLst>
            </p:cNvPr>
            <p:cNvSpPr txBox="1"/>
            <p:nvPr/>
          </p:nvSpPr>
          <p:spPr>
            <a:xfrm>
              <a:off x="770292" y="1108278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2x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60AB3900-BF8B-2B17-9824-389AD5FB4228}"/>
              </a:ext>
            </a:extLst>
          </p:cNvPr>
          <p:cNvSpPr txBox="1"/>
          <p:nvPr/>
        </p:nvSpPr>
        <p:spPr>
          <a:xfrm>
            <a:off x="4997372" y="3806593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M8x25-&gt;Ø42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8A037B19-D5E6-7A00-057C-E08A0E0228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34" y="3693495"/>
            <a:ext cx="1476845" cy="1134983"/>
          </a:xfrm>
          <a:prstGeom prst="rect">
            <a:avLst/>
          </a:prstGeom>
        </p:spPr>
      </p:pic>
      <p:sp>
        <p:nvSpPr>
          <p:cNvPr id="55" name="Flèche : gauche 54">
            <a:extLst>
              <a:ext uri="{FF2B5EF4-FFF2-40B4-BE49-F238E27FC236}">
                <a16:creationId xmlns:a16="http://schemas.microsoft.com/office/drawing/2014/main" id="{8451238A-9841-F599-A9AF-203EF7DC8803}"/>
              </a:ext>
            </a:extLst>
          </p:cNvPr>
          <p:cNvSpPr/>
          <p:nvPr/>
        </p:nvSpPr>
        <p:spPr>
          <a:xfrm rot="955812">
            <a:off x="1838933" y="5016634"/>
            <a:ext cx="873544" cy="208618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 : gauche 55">
            <a:extLst>
              <a:ext uri="{FF2B5EF4-FFF2-40B4-BE49-F238E27FC236}">
                <a16:creationId xmlns:a16="http://schemas.microsoft.com/office/drawing/2014/main" id="{F430750A-3EE5-89BA-91D3-6DE28CD73859}"/>
              </a:ext>
            </a:extLst>
          </p:cNvPr>
          <p:cNvSpPr/>
          <p:nvPr/>
        </p:nvSpPr>
        <p:spPr>
          <a:xfrm rot="675031">
            <a:off x="1788728" y="4003667"/>
            <a:ext cx="873544" cy="208618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F3F2DF28-E092-F5A2-F66D-D4DAE6C8E4C7}"/>
              </a:ext>
            </a:extLst>
          </p:cNvPr>
          <p:cNvGrpSpPr/>
          <p:nvPr/>
        </p:nvGrpSpPr>
        <p:grpSpPr>
          <a:xfrm>
            <a:off x="1477953" y="2230303"/>
            <a:ext cx="305788" cy="338554"/>
            <a:chOff x="-2356120" y="2172832"/>
            <a:chExt cx="305788" cy="338554"/>
          </a:xfrm>
        </p:grpSpPr>
        <p:sp>
          <p:nvSpPr>
            <p:cNvPr id="61" name="ZoneTexte 48">
              <a:extLst>
                <a:ext uri="{FF2B5EF4-FFF2-40B4-BE49-F238E27FC236}">
                  <a16:creationId xmlns:a16="http://schemas.microsoft.com/office/drawing/2014/main" id="{46206899-DDDA-BA49-39DA-F096B7053CD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97D0B01-5A23-C3AE-FC26-0DA8B46201A1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F0F67C64-0287-2AFD-BEB3-CC7060B901BD}"/>
              </a:ext>
            </a:extLst>
          </p:cNvPr>
          <p:cNvGrpSpPr/>
          <p:nvPr/>
        </p:nvGrpSpPr>
        <p:grpSpPr>
          <a:xfrm>
            <a:off x="4158363" y="2592848"/>
            <a:ext cx="305788" cy="338554"/>
            <a:chOff x="-2356120" y="2172832"/>
            <a:chExt cx="305788" cy="338554"/>
          </a:xfrm>
        </p:grpSpPr>
        <p:sp>
          <p:nvSpPr>
            <p:cNvPr id="64" name="ZoneTexte 48">
              <a:extLst>
                <a:ext uri="{FF2B5EF4-FFF2-40B4-BE49-F238E27FC236}">
                  <a16:creationId xmlns:a16="http://schemas.microsoft.com/office/drawing/2014/main" id="{74FFE8CD-E91C-8C12-8B27-E8461B33C0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8E8DBFE-1BAD-540B-A00A-2F161C7439F0}"/>
                </a:ext>
              </a:extLst>
            </p:cNvPr>
            <p:cNvSpPr txBox="1"/>
            <p:nvPr/>
          </p:nvSpPr>
          <p:spPr>
            <a:xfrm>
              <a:off x="-2356120" y="2172832"/>
              <a:ext cx="305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57BB1ABA-74F7-AD41-5D28-A69FB40EA467}"/>
              </a:ext>
            </a:extLst>
          </p:cNvPr>
          <p:cNvGrpSpPr/>
          <p:nvPr/>
        </p:nvGrpSpPr>
        <p:grpSpPr>
          <a:xfrm>
            <a:off x="2149598" y="3249739"/>
            <a:ext cx="1018388" cy="338554"/>
            <a:chOff x="-2356120" y="2172832"/>
            <a:chExt cx="702552" cy="293186"/>
          </a:xfrm>
        </p:grpSpPr>
        <p:sp>
          <p:nvSpPr>
            <p:cNvPr id="67" name="ZoneTexte 48">
              <a:extLst>
                <a:ext uri="{FF2B5EF4-FFF2-40B4-BE49-F238E27FC236}">
                  <a16:creationId xmlns:a16="http://schemas.microsoft.com/office/drawing/2014/main" id="{5160EA76-B316-DBC3-C9B4-734A3B160C2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DF5DE7BA-57AB-4962-70D3-26DF35F978B2}"/>
                </a:ext>
              </a:extLst>
            </p:cNvPr>
            <p:cNvSpPr txBox="1"/>
            <p:nvPr/>
          </p:nvSpPr>
          <p:spPr>
            <a:xfrm>
              <a:off x="-2356120" y="2172832"/>
              <a:ext cx="702552" cy="29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4a</a:t>
              </a:r>
            </a:p>
          </p:txBody>
        </p:sp>
      </p:grpSp>
      <p:pic>
        <p:nvPicPr>
          <p:cNvPr id="75" name="Image 74">
            <a:extLst>
              <a:ext uri="{FF2B5EF4-FFF2-40B4-BE49-F238E27FC236}">
                <a16:creationId xmlns:a16="http://schemas.microsoft.com/office/drawing/2014/main" id="{B7A7804A-9C31-66C9-05EB-C2F27E6159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837" y="3484110"/>
            <a:ext cx="223838" cy="191808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EAD3BAA0-BBBF-9C6E-9611-79FA992D4A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4148" y="3538856"/>
            <a:ext cx="223838" cy="191808"/>
          </a:xfrm>
          <a:prstGeom prst="rect">
            <a:avLst/>
          </a:prstGeom>
        </p:spPr>
      </p:pic>
      <p:grpSp>
        <p:nvGrpSpPr>
          <p:cNvPr id="77" name="Groupe 76">
            <a:extLst>
              <a:ext uri="{FF2B5EF4-FFF2-40B4-BE49-F238E27FC236}">
                <a16:creationId xmlns:a16="http://schemas.microsoft.com/office/drawing/2014/main" id="{77DDC946-1E96-BDDD-9487-7447C7E7921E}"/>
              </a:ext>
            </a:extLst>
          </p:cNvPr>
          <p:cNvGrpSpPr/>
          <p:nvPr/>
        </p:nvGrpSpPr>
        <p:grpSpPr>
          <a:xfrm>
            <a:off x="1896650" y="5969586"/>
            <a:ext cx="1018388" cy="338554"/>
            <a:chOff x="-2356120" y="2172832"/>
            <a:chExt cx="702552" cy="293186"/>
          </a:xfrm>
        </p:grpSpPr>
        <p:sp>
          <p:nvSpPr>
            <p:cNvPr id="78" name="ZoneTexte 48">
              <a:extLst>
                <a:ext uri="{FF2B5EF4-FFF2-40B4-BE49-F238E27FC236}">
                  <a16:creationId xmlns:a16="http://schemas.microsoft.com/office/drawing/2014/main" id="{712A45E7-C4A0-176A-3832-F89733E0E1E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70FA418D-B0F6-F7B4-1CB9-C747F38FE915}"/>
                </a:ext>
              </a:extLst>
            </p:cNvPr>
            <p:cNvSpPr txBox="1"/>
            <p:nvPr/>
          </p:nvSpPr>
          <p:spPr>
            <a:xfrm>
              <a:off x="-2356120" y="2172832"/>
              <a:ext cx="702552" cy="29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4b</a:t>
              </a:r>
            </a:p>
          </p:txBody>
        </p:sp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656649FE-44F3-B1C8-787C-C885E1B142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185" y="2326921"/>
            <a:ext cx="223838" cy="191808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934BA6E8-A7BB-834E-F1E8-F92577563CC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017" y="2480681"/>
            <a:ext cx="223838" cy="191808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DCFD4BAA-958B-5E7F-F209-FDDF21B449A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9553" y="2411476"/>
            <a:ext cx="223838" cy="191808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1AD4F279-DE13-F305-AC53-E52C886DB1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209" y="2541912"/>
            <a:ext cx="223838" cy="191808"/>
          </a:xfrm>
          <a:prstGeom prst="rect">
            <a:avLst/>
          </a:prstGeom>
        </p:spPr>
      </p:pic>
      <p:sp>
        <p:nvSpPr>
          <p:cNvPr id="86" name="Flèche : gauche 85">
            <a:extLst>
              <a:ext uri="{FF2B5EF4-FFF2-40B4-BE49-F238E27FC236}">
                <a16:creationId xmlns:a16="http://schemas.microsoft.com/office/drawing/2014/main" id="{FD516704-19A5-AC55-9E59-D6A262A6DBF0}"/>
              </a:ext>
            </a:extLst>
          </p:cNvPr>
          <p:cNvSpPr/>
          <p:nvPr/>
        </p:nvSpPr>
        <p:spPr>
          <a:xfrm rot="675031">
            <a:off x="1653788" y="1832762"/>
            <a:ext cx="590180" cy="208618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A85263F-F275-AD13-548A-FEE2E0C4CE93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892679" y="3924612"/>
            <a:ext cx="214235" cy="432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BCA70F6-E7C3-779A-473C-0027AE367C12}"/>
              </a:ext>
            </a:extLst>
          </p:cNvPr>
          <p:cNvCxnSpPr>
            <a:cxnSpLocks/>
          </p:cNvCxnSpPr>
          <p:nvPr/>
        </p:nvCxnSpPr>
        <p:spPr>
          <a:xfrm flipH="1" flipV="1">
            <a:off x="3885261" y="3920457"/>
            <a:ext cx="231462" cy="83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A13A71F-AA38-5E51-6964-6657CC417A81}"/>
              </a:ext>
            </a:extLst>
          </p:cNvPr>
          <p:cNvCxnSpPr>
            <a:cxnSpLocks/>
          </p:cNvCxnSpPr>
          <p:nvPr/>
        </p:nvCxnSpPr>
        <p:spPr>
          <a:xfrm>
            <a:off x="3223037" y="3704634"/>
            <a:ext cx="662224" cy="215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A32C1613-525E-88B3-4CEF-80F6C54D934F}"/>
              </a:ext>
            </a:extLst>
          </p:cNvPr>
          <p:cNvSpPr txBox="1"/>
          <p:nvPr/>
        </p:nvSpPr>
        <p:spPr>
          <a:xfrm>
            <a:off x="508779" y="1482744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Ø42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FF5435F-0F15-2C79-B899-ABF84ACD9CE8}"/>
              </a:ext>
            </a:extLst>
          </p:cNvPr>
          <p:cNvSpPr txBox="1"/>
          <p:nvPr/>
        </p:nvSpPr>
        <p:spPr>
          <a:xfrm>
            <a:off x="4498677" y="2776011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4 x M6x12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1F28C2A-8AEA-CDBE-4B73-F6AB0AD39A8B}"/>
              </a:ext>
            </a:extLst>
          </p:cNvPr>
          <p:cNvSpPr txBox="1"/>
          <p:nvPr/>
        </p:nvSpPr>
        <p:spPr>
          <a:xfrm>
            <a:off x="2695175" y="615160"/>
            <a:ext cx="149388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Adaptateur ø42</a:t>
            </a:r>
          </a:p>
          <a:p>
            <a:r>
              <a:rPr lang="fr-FR" sz="1000" b="1" dirty="0" err="1"/>
              <a:t>Adaptator</a:t>
            </a:r>
            <a:r>
              <a:rPr lang="fr-FR" sz="1000" b="1" dirty="0"/>
              <a:t> ø42</a:t>
            </a:r>
          </a:p>
          <a:p>
            <a:r>
              <a:rPr lang="fr-FR" sz="1000" b="1" dirty="0" err="1"/>
              <a:t>Adattatore</a:t>
            </a:r>
            <a:r>
              <a:rPr lang="fr-FR" sz="1000" b="1" dirty="0"/>
              <a:t> ø42</a:t>
            </a:r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D272988B-A631-014C-1E16-ED16BAAA0BAB}"/>
              </a:ext>
            </a:extLst>
          </p:cNvPr>
          <p:cNvGrpSpPr/>
          <p:nvPr/>
        </p:nvGrpSpPr>
        <p:grpSpPr>
          <a:xfrm>
            <a:off x="1472448" y="3573564"/>
            <a:ext cx="1018388" cy="390942"/>
            <a:chOff x="-2356120" y="2172832"/>
            <a:chExt cx="702552" cy="338554"/>
          </a:xfrm>
        </p:grpSpPr>
        <p:sp>
          <p:nvSpPr>
            <p:cNvPr id="105" name="ZoneTexte 48">
              <a:extLst>
                <a:ext uri="{FF2B5EF4-FFF2-40B4-BE49-F238E27FC236}">
                  <a16:creationId xmlns:a16="http://schemas.microsoft.com/office/drawing/2014/main" id="{6AEB40DF-4F75-2E13-0ACF-BA08C5C22E9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DCCD8A83-B06E-2E58-BCFC-98FF3E739B8B}"/>
                </a:ext>
              </a:extLst>
            </p:cNvPr>
            <p:cNvSpPr txBox="1"/>
            <p:nvPr/>
          </p:nvSpPr>
          <p:spPr>
            <a:xfrm>
              <a:off x="-2356120" y="2172832"/>
              <a:ext cx="702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3a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B58269DF-1709-E34A-A77F-EFC37451A4C0}"/>
              </a:ext>
            </a:extLst>
          </p:cNvPr>
          <p:cNvGrpSpPr/>
          <p:nvPr/>
        </p:nvGrpSpPr>
        <p:grpSpPr>
          <a:xfrm>
            <a:off x="1352838" y="4945460"/>
            <a:ext cx="1018388" cy="338554"/>
            <a:chOff x="-2356120" y="2172832"/>
            <a:chExt cx="702552" cy="293186"/>
          </a:xfrm>
        </p:grpSpPr>
        <p:sp>
          <p:nvSpPr>
            <p:cNvPr id="108" name="ZoneTexte 48">
              <a:extLst>
                <a:ext uri="{FF2B5EF4-FFF2-40B4-BE49-F238E27FC236}">
                  <a16:creationId xmlns:a16="http://schemas.microsoft.com/office/drawing/2014/main" id="{9A25C2EC-7616-CC85-CFBA-6ADDD7C7975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2325420" y="2209346"/>
              <a:ext cx="244388" cy="252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dirty="0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C3BA1983-1251-DD90-ECF0-50CA77C03384}"/>
                </a:ext>
              </a:extLst>
            </p:cNvPr>
            <p:cNvSpPr txBox="1"/>
            <p:nvPr/>
          </p:nvSpPr>
          <p:spPr>
            <a:xfrm>
              <a:off x="-2356120" y="2172832"/>
              <a:ext cx="702552" cy="293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3b</a:t>
              </a:r>
            </a:p>
          </p:txBody>
        </p:sp>
      </p:grpSp>
      <p:sp>
        <p:nvSpPr>
          <p:cNvPr id="110" name="ZoneTexte 109">
            <a:extLst>
              <a:ext uri="{FF2B5EF4-FFF2-40B4-BE49-F238E27FC236}">
                <a16:creationId xmlns:a16="http://schemas.microsoft.com/office/drawing/2014/main" id="{6FA61574-C28D-0082-A471-C0C7A391A0BA}"/>
              </a:ext>
            </a:extLst>
          </p:cNvPr>
          <p:cNvSpPr txBox="1"/>
          <p:nvPr/>
        </p:nvSpPr>
        <p:spPr>
          <a:xfrm>
            <a:off x="4556374" y="3038397"/>
            <a:ext cx="924593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6N.m ±1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C515ECB-0C9A-D2AD-3564-73807F071F5C}"/>
              </a:ext>
            </a:extLst>
          </p:cNvPr>
          <p:cNvSpPr txBox="1"/>
          <p:nvPr/>
        </p:nvSpPr>
        <p:spPr>
          <a:xfrm>
            <a:off x="252255" y="8582493"/>
            <a:ext cx="6358096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6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600" dirty="0"/>
              <a:t>The lighting part included in this luminaire must maintained by the manufacturer, an authorized service agent or a person with similar technical qualification.</a:t>
            </a:r>
            <a:endParaRPr lang="fr-FR" sz="600" dirty="0"/>
          </a:p>
          <a:p>
            <a:r>
              <a:rPr lang="it-IT" sz="600" dirty="0"/>
              <a:t>La sostituzione della sorgente luminosa contenuta in questo apparecchio deve essere effettuata solo dal produttore o dal suo addetto alla manutenzione o da una persona con qualifiche equivalenti.</a:t>
            </a:r>
            <a:r>
              <a:rPr lang="de-DE" sz="600" i="1" dirty="0"/>
              <a:t>.</a:t>
            </a:r>
            <a:endParaRPr lang="fr-FR" sz="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22BB45-FC92-E8FF-B2BA-8B753100E151}"/>
              </a:ext>
            </a:extLst>
          </p:cNvPr>
          <p:cNvSpPr txBox="1"/>
          <p:nvPr/>
        </p:nvSpPr>
        <p:spPr>
          <a:xfrm>
            <a:off x="1508653" y="7615514"/>
            <a:ext cx="42790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Autres notices et modes opératoires</a:t>
            </a:r>
          </a:p>
          <a:p>
            <a:r>
              <a:rPr lang="en-GB" sz="900" dirty="0"/>
              <a:t>Other manuals and operating instructions</a:t>
            </a:r>
            <a:endParaRPr lang="fr-FR" sz="900" dirty="0"/>
          </a:p>
          <a:p>
            <a:r>
              <a:rPr lang="it-IT" sz="900" dirty="0"/>
              <a:t>Altri manuali e istruzioni per l'uso</a:t>
            </a:r>
          </a:p>
        </p:txBody>
      </p:sp>
    </p:spTree>
    <p:extLst>
      <p:ext uri="{BB962C8B-B14F-4D97-AF65-F5344CB8AC3E}">
        <p14:creationId xmlns:p14="http://schemas.microsoft.com/office/powerpoint/2010/main" val="233367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15725</TotalTime>
  <Words>902</Words>
  <Application>Microsoft Office PowerPoint</Application>
  <PresentationFormat>Format A4 (210 x 297 mm)</PresentationFormat>
  <Paragraphs>192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 2</vt:lpstr>
      <vt:lpstr>Aspect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512</cp:revision>
  <cp:lastPrinted>2023-05-30T13:52:00Z</cp:lastPrinted>
  <dcterms:created xsi:type="dcterms:W3CDTF">2014-09-30T11:19:34Z</dcterms:created>
  <dcterms:modified xsi:type="dcterms:W3CDTF">2024-12-06T15:05:31Z</dcterms:modified>
</cp:coreProperties>
</file>