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0" r:id="rId2"/>
    <p:sldId id="257" r:id="rId3"/>
    <p:sldId id="261" r:id="rId4"/>
    <p:sldId id="259" r:id="rId5"/>
    <p:sldId id="262" r:id="rId6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939"/>
    <a:srgbClr val="960848"/>
    <a:srgbClr val="0000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005" autoAdjust="0"/>
  </p:normalViewPr>
  <p:slideViewPr>
    <p:cSldViewPr snapToGrid="0">
      <p:cViewPr>
        <p:scale>
          <a:sx n="90" d="100"/>
          <a:sy n="90" d="100"/>
        </p:scale>
        <p:origin x="2730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87DB-4742-4D73-9E67-8AE67BFC23C6}" type="datetime1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320D-1B04-42DA-B9B0-A9FF499408BD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67C8-D719-4290-8A42-E624B9F9AD07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D04F-DDD4-4282-B3FB-AD56F5E025C2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6EDF-D2D1-4203-82C8-A444D71D2A55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761-2493-4BE3-8468-A1B5949567D1}" type="datetime1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3CD8-D7BF-4EE4-B459-422111DC27BC}" type="datetime1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BC5B-41F1-43BB-A456-45DE4EDDA8DB}" type="datetime1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F0F-8834-40B3-9A1E-51CF6ABE275E}" type="datetime1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A217-2075-4C91-B1A1-0E80272E59A1}" type="datetime1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72FC-B685-4433-B662-E2B6148DC9F9}" type="datetime1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1AF6DB9-B152-4981-8F37-26D8BEDC03DF}" type="datetime1">
              <a:rPr lang="fr-FR" smtClean="0"/>
              <a:t>05/12/2024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8.jpeg"/><Relationship Id="rId17" Type="http://schemas.openxmlformats.org/officeDocument/2006/relationships/image" Target="../media/image12.jpeg"/><Relationship Id="rId25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6.wdp"/><Relationship Id="rId28" Type="http://schemas.microsoft.com/office/2007/relationships/hdphoto" Target="../media/hdphoto8.wdp"/><Relationship Id="rId10" Type="http://schemas.openxmlformats.org/officeDocument/2006/relationships/image" Target="../media/image6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2.png"/><Relationship Id="rId26" Type="http://schemas.microsoft.com/office/2007/relationships/hdphoto" Target="../media/hdphoto17.wdp"/><Relationship Id="rId3" Type="http://schemas.openxmlformats.org/officeDocument/2006/relationships/image" Target="../media/image22.png"/><Relationship Id="rId21" Type="http://schemas.microsoft.com/office/2007/relationships/hdphoto" Target="../media/hdphoto15.wdp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17" Type="http://schemas.microsoft.com/office/2007/relationships/hdphoto" Target="../media/hdphoto13.wdp"/><Relationship Id="rId25" Type="http://schemas.openxmlformats.org/officeDocument/2006/relationships/image" Target="../media/image36.png"/><Relationship Id="rId3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10.wdp"/><Relationship Id="rId24" Type="http://schemas.openxmlformats.org/officeDocument/2006/relationships/image" Target="../media/image35.png"/><Relationship Id="rId32" Type="http://schemas.microsoft.com/office/2007/relationships/hdphoto" Target="../media/hdphoto20.wdp"/><Relationship Id="rId5" Type="http://schemas.openxmlformats.org/officeDocument/2006/relationships/image" Target="../media/image24.png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10" Type="http://schemas.openxmlformats.org/officeDocument/2006/relationships/image" Target="../media/image28.jpeg"/><Relationship Id="rId19" Type="http://schemas.microsoft.com/office/2007/relationships/hdphoto" Target="../media/hdphoto14.wdp"/><Relationship Id="rId31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image" Target="../media/image37.png"/><Relationship Id="rId30" Type="http://schemas.microsoft.com/office/2007/relationships/hdphoto" Target="../media/hdphoto19.wdp"/><Relationship Id="rId8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605" y="3662466"/>
            <a:ext cx="2439713" cy="116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0" t="10064" r="5540" b="6307"/>
          <a:stretch/>
        </p:blipFill>
        <p:spPr bwMode="auto">
          <a:xfrm>
            <a:off x="497948" y="5379929"/>
            <a:ext cx="1970168" cy="18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0743" r="3338" b="40992"/>
          <a:stretch/>
        </p:blipFill>
        <p:spPr bwMode="auto">
          <a:xfrm>
            <a:off x="380383" y="7928698"/>
            <a:ext cx="2859176" cy="10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1483032" y="601016"/>
            <a:ext cx="301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ELIPT – CHORUS –TSANA LED BLS 45-55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48" y="3330883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81179"/>
              </p:ext>
            </p:extLst>
          </p:nvPr>
        </p:nvGraphicFramePr>
        <p:xfrm>
          <a:off x="3626356" y="2407643"/>
          <a:ext cx="2928083" cy="871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178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ELIPT</a:t>
                      </a:r>
                      <a:r>
                        <a:rPr lang="fr-FR" sz="900" baseline="0" dirty="0"/>
                        <a:t> </a:t>
                      </a:r>
                      <a:r>
                        <a:rPr lang="fr-FR" sz="9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9,9kg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0,07m²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ELIPT 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13,7kg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0,09m²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63" y="2399017"/>
            <a:ext cx="324362" cy="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à coins arrondis 33"/>
          <p:cNvSpPr/>
          <p:nvPr/>
        </p:nvSpPr>
        <p:spPr>
          <a:xfrm>
            <a:off x="309657" y="4986065"/>
            <a:ext cx="6241571" cy="4352566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595663" y="539552"/>
            <a:ext cx="1929687" cy="1800200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/>
              <a:stretch/>
            </p:blipFill>
            <p:spPr>
              <a:xfrm>
                <a:off x="5203397" y="1071576"/>
                <a:ext cx="648724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3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685" y="1635053"/>
              <a:ext cx="360000" cy="360000"/>
            </a:xfrm>
            <a:prstGeom prst="rect">
              <a:avLst/>
            </a:prstGeom>
          </p:spPr>
        </p:pic>
      </p:grpSp>
      <p:pic>
        <p:nvPicPr>
          <p:cNvPr id="33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52960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162123" y="9560793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0382_5101_D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76231" y="5069908"/>
            <a:ext cx="82468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211136" y="7360462"/>
            <a:ext cx="1083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LL 48</a:t>
            </a:r>
          </a:p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LL 54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79344" y="7416926"/>
            <a:ext cx="1083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LRL 48</a:t>
            </a:r>
          </a:p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LRL 54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93430"/>
              </p:ext>
            </p:extLst>
          </p:nvPr>
        </p:nvGraphicFramePr>
        <p:xfrm>
          <a:off x="4917057" y="3449180"/>
          <a:ext cx="1647472" cy="708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7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6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ELIPT 45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ELIPT 55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6695" y="7847409"/>
            <a:ext cx="3016955" cy="108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5889" y="3461658"/>
            <a:ext cx="2096774" cy="123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7836" y="4593932"/>
            <a:ext cx="1630392" cy="8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764152" y="4611184"/>
            <a:ext cx="1630392" cy="8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860890" y="8574580"/>
            <a:ext cx="1200076" cy="8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818916" y="8588953"/>
            <a:ext cx="1200076" cy="8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 rot="20912837">
            <a:off x="1949692" y="6074145"/>
            <a:ext cx="1200076" cy="6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9" y="1251573"/>
            <a:ext cx="2696325" cy="18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D43AC52-3777-EAEA-72AA-AAE25EA34AB8}"/>
              </a:ext>
            </a:extLst>
          </p:cNvPr>
          <p:cNvSpPr txBox="1"/>
          <p:nvPr/>
        </p:nvSpPr>
        <p:spPr>
          <a:xfrm>
            <a:off x="209591" y="9466062"/>
            <a:ext cx="429151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38DDFC-A028-95B6-89D6-4F44336C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6893" y="9269997"/>
            <a:ext cx="342900" cy="527402"/>
          </a:xfrm>
        </p:spPr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9EBCE-343F-05E3-A8A1-82E115FEFC88}"/>
              </a:ext>
            </a:extLst>
          </p:cNvPr>
          <p:cNvSpPr/>
          <p:nvPr/>
        </p:nvSpPr>
        <p:spPr>
          <a:xfrm>
            <a:off x="4681041" y="1543926"/>
            <a:ext cx="922153" cy="3600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C0B68C-F1C5-EE36-083F-220036D166F3}"/>
              </a:ext>
            </a:extLst>
          </p:cNvPr>
          <p:cNvSpPr txBox="1"/>
          <p:nvPr/>
        </p:nvSpPr>
        <p:spPr>
          <a:xfrm>
            <a:off x="4961221" y="1601389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ou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5755" y="6029169"/>
            <a:ext cx="2200819" cy="13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1593453" y="6508206"/>
            <a:ext cx="82382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LR G27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808004" y="5732133"/>
            <a:ext cx="82468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SR G27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910B511-A81D-620D-B8C0-96F5E8B3AED0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740" y="5684403"/>
            <a:ext cx="1999910" cy="124001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AA5B194-C8BD-6A0D-92B9-2D0399A6FA34}"/>
              </a:ext>
            </a:extLst>
          </p:cNvPr>
          <p:cNvSpPr txBox="1"/>
          <p:nvPr/>
        </p:nvSpPr>
        <p:spPr>
          <a:xfrm>
            <a:off x="4849789" y="5394763"/>
            <a:ext cx="82468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SC0</a:t>
            </a:r>
          </a:p>
        </p:txBody>
      </p:sp>
    </p:spTree>
    <p:extLst>
      <p:ext uri="{BB962C8B-B14F-4D97-AF65-F5344CB8AC3E}">
        <p14:creationId xmlns:p14="http://schemas.microsoft.com/office/powerpoint/2010/main" val="92995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9E4A9DE-F3EF-267C-B384-2EA19D3E1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56880">
            <a:off x="4982304" y="4175388"/>
            <a:ext cx="739525" cy="6963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0373B3-6A57-A074-38DD-6C124BA57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50564">
            <a:off x="4808453" y="4867624"/>
            <a:ext cx="1321488" cy="980386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8020" y="3256369"/>
            <a:ext cx="2298512" cy="79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9283" y="558176"/>
            <a:ext cx="2007538" cy="7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2" y="5983313"/>
            <a:ext cx="2773953" cy="21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1" y="750665"/>
            <a:ext cx="2851840" cy="22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584" y="3168321"/>
            <a:ext cx="3155649" cy="290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438517" y="560512"/>
            <a:ext cx="3116450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3442699" y="3152776"/>
            <a:ext cx="3112268" cy="293413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302584" y="560512"/>
            <a:ext cx="3141692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3444275" y="6086910"/>
            <a:ext cx="3110692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60060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ectangle à coins arrondis 82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1.1</a:t>
              </a: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3398322" y="558176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Rectangle à coins arrondis 101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1.2</a:t>
              </a: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259570" y="3146835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Rectangle à coins arrondis 107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1.3</a:t>
              </a:r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259453" y="6091604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Rectangle à coins arrondis 110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1.5</a:t>
              </a: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3399221" y="6086910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Rectangle à coins arrondis 113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1.6</a:t>
              </a:r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672496" y="5071864"/>
            <a:ext cx="2604598" cy="1014214"/>
            <a:chOff x="-12869383" y="5355820"/>
            <a:chExt cx="4167382" cy="1295037"/>
          </a:xfrm>
        </p:grpSpPr>
        <p:pic>
          <p:nvPicPr>
            <p:cNvPr id="173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2869383" y="5355820"/>
              <a:ext cx="1610810" cy="129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0694890" y="5377307"/>
              <a:ext cx="1670071" cy="127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Image 174"/>
            <p:cNvPicPr>
              <a:picLocks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38361" y="6283454"/>
              <a:ext cx="451398" cy="357910"/>
            </a:xfrm>
            <a:prstGeom prst="rect">
              <a:avLst/>
            </a:prstGeom>
          </p:spPr>
        </p:pic>
        <p:pic>
          <p:nvPicPr>
            <p:cNvPr id="176" name="Image 175"/>
            <p:cNvPicPr>
              <a:picLocks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52141" y="6281164"/>
              <a:ext cx="451398" cy="357910"/>
            </a:xfrm>
            <a:prstGeom prst="rect">
              <a:avLst/>
            </a:prstGeom>
          </p:spPr>
        </p:pic>
        <p:grpSp>
          <p:nvGrpSpPr>
            <p:cNvPr id="177" name="Groupe 176"/>
            <p:cNvGrpSpPr/>
            <p:nvPr/>
          </p:nvGrpSpPr>
          <p:grpSpPr>
            <a:xfrm>
              <a:off x="-9176625" y="5538272"/>
              <a:ext cx="474624" cy="990754"/>
              <a:chOff x="-3226235" y="2438946"/>
              <a:chExt cx="374332" cy="731419"/>
            </a:xfrm>
          </p:grpSpPr>
          <p:sp>
            <p:nvSpPr>
              <p:cNvPr id="182" name="ZoneTexte 181"/>
              <p:cNvSpPr txBox="1"/>
              <p:nvPr/>
            </p:nvSpPr>
            <p:spPr>
              <a:xfrm>
                <a:off x="-3221618" y="2602187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83" name="ZoneTexte 182"/>
              <p:cNvSpPr txBox="1"/>
              <p:nvPr/>
            </p:nvSpPr>
            <p:spPr>
              <a:xfrm>
                <a:off x="-3226235" y="2438946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84" name="Image 18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95557" y="3056959"/>
                <a:ext cx="343654" cy="113406"/>
              </a:xfrm>
              <a:prstGeom prst="rect">
                <a:avLst/>
              </a:prstGeom>
            </p:spPr>
          </p:pic>
          <p:pic>
            <p:nvPicPr>
              <p:cNvPr id="185" name="Image 184"/>
              <p:cNvPicPr>
                <a:picLocks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23972" y="2827719"/>
                <a:ext cx="223441" cy="165141"/>
              </a:xfrm>
              <a:prstGeom prst="rect">
                <a:avLst/>
              </a:prstGeom>
            </p:spPr>
          </p:pic>
        </p:grpSp>
        <p:grpSp>
          <p:nvGrpSpPr>
            <p:cNvPr id="178" name="Groupe 177"/>
            <p:cNvGrpSpPr/>
            <p:nvPr/>
          </p:nvGrpSpPr>
          <p:grpSpPr>
            <a:xfrm>
              <a:off x="-11382534" y="5531221"/>
              <a:ext cx="519272" cy="1002043"/>
              <a:chOff x="-4982451" y="1490692"/>
              <a:chExt cx="409548" cy="739754"/>
            </a:xfrm>
          </p:grpSpPr>
          <p:sp>
            <p:nvSpPr>
              <p:cNvPr id="179" name="ZoneTexte 178"/>
              <p:cNvSpPr txBox="1"/>
              <p:nvPr/>
            </p:nvSpPr>
            <p:spPr>
              <a:xfrm>
                <a:off x="-4982451" y="1662268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80" name="ZoneTexte 179"/>
              <p:cNvSpPr txBox="1"/>
              <p:nvPr/>
            </p:nvSpPr>
            <p:spPr>
              <a:xfrm>
                <a:off x="-4972566" y="1490692"/>
                <a:ext cx="277530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81" name="Image 18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16558" y="2117040"/>
                <a:ext cx="343655" cy="113406"/>
              </a:xfrm>
              <a:prstGeom prst="rect">
                <a:avLst/>
              </a:prstGeom>
            </p:spPr>
          </p:pic>
        </p:grpSp>
      </p:grpSp>
      <p:sp>
        <p:nvSpPr>
          <p:cNvPr id="95" name="Rectangle à coins arrondis 94"/>
          <p:cNvSpPr/>
          <p:nvPr/>
        </p:nvSpPr>
        <p:spPr>
          <a:xfrm>
            <a:off x="302584" y="6086910"/>
            <a:ext cx="3141692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304436" y="3146834"/>
            <a:ext cx="3138455" cy="294476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1" name="Groupe 60"/>
          <p:cNvGrpSpPr/>
          <p:nvPr/>
        </p:nvGrpSpPr>
        <p:grpSpPr>
          <a:xfrm>
            <a:off x="6028644" y="4858626"/>
            <a:ext cx="305788" cy="338554"/>
            <a:chOff x="-2356120" y="2172832"/>
            <a:chExt cx="305788" cy="338554"/>
          </a:xfrm>
        </p:grpSpPr>
        <p:sp>
          <p:nvSpPr>
            <p:cNvPr id="64" name="ZoneTexte 6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564971" y="4222470"/>
            <a:ext cx="305788" cy="338554"/>
            <a:chOff x="-2356120" y="2172832"/>
            <a:chExt cx="305788" cy="338554"/>
          </a:xfrm>
        </p:grpSpPr>
        <p:sp>
          <p:nvSpPr>
            <p:cNvPr id="67" name="ZoneTexte 66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4366718" y="3251048"/>
            <a:ext cx="305788" cy="338554"/>
            <a:chOff x="-2356120" y="2172832"/>
            <a:chExt cx="305788" cy="338554"/>
          </a:xfrm>
        </p:grpSpPr>
        <p:sp>
          <p:nvSpPr>
            <p:cNvPr id="70" name="ZoneTexte 6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304437" y="4572150"/>
            <a:ext cx="305788" cy="338554"/>
            <a:chOff x="-2356120" y="2172832"/>
            <a:chExt cx="305788" cy="338554"/>
          </a:xfrm>
        </p:grpSpPr>
        <p:sp>
          <p:nvSpPr>
            <p:cNvPr id="74" name="ZoneTexte 7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061494" y="4882824"/>
            <a:ext cx="305788" cy="338554"/>
            <a:chOff x="-2356120" y="2172832"/>
            <a:chExt cx="305788" cy="338554"/>
          </a:xfrm>
        </p:grpSpPr>
        <p:sp>
          <p:nvSpPr>
            <p:cNvPr id="77" name="ZoneTexte 76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3398322" y="3152776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à coins arrondis 79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1.4</a:t>
              </a:r>
            </a:p>
          </p:txBody>
        </p:sp>
      </p:grpSp>
      <p:pic>
        <p:nvPicPr>
          <p:cNvPr id="82" name="Picture 3" descr="C:\Users\jerome.genin\Documents\Notice de montage\Symbole main soutien blanche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462" b="89538" l="0" r="100000">
                        <a14:foregroundMark x1="38906" y1="38769" x2="38906" y2="38769"/>
                        <a14:foregroundMark x1="16094" y1="29538" x2="27344" y2="37846"/>
                        <a14:foregroundMark x1="10313" y1="29846" x2="25781" y2="48615"/>
                        <a14:foregroundMark x1="25469" y1="20615" x2="33906" y2="24923"/>
                        <a14:foregroundMark x1="66875" y1="36615" x2="65938" y2="30462"/>
                        <a14:foregroundMark x1="39531" y1="59692" x2="50625" y2="64923"/>
                        <a14:foregroundMark x1="48438" y1="62462" x2="65313" y2="65231"/>
                        <a14:foregroundMark x1="9756" y1="36986" x2="20557" y2="50000"/>
                        <a14:foregroundMark x1="5575" y1="26712" x2="8711" y2="51370"/>
                        <a14:foregroundMark x1="27875" y1="30137" x2="50174" y2="42466"/>
                        <a14:foregroundMark x1="48432" y1="36301" x2="57491" y2="35616"/>
                        <a14:foregroundMark x1="71080" y1="31507" x2="71080" y2="31507"/>
                        <a14:foregroundMark x1="63066" y1="63014" x2="80139" y2="58219"/>
                        <a14:foregroundMark x1="81185" y1="54795" x2="96516" y2="39041"/>
                        <a14:foregroundMark x1="51709" y1="48739" x2="59829" y2="48739"/>
                        <a14:foregroundMark x1="65385" y1="52941" x2="75214" y2="51261"/>
                        <a14:foregroundMark x1="65812" y1="50420" x2="73077" y2="49580"/>
                        <a14:foregroundMark x1="72650" y1="50420" x2="79060" y2="46218"/>
                        <a14:foregroundMark x1="79487" y1="47899" x2="86752" y2="38655"/>
                        <a14:foregroundMark x1="87179" y1="39496" x2="93162" y2="32773"/>
                        <a14:foregroundMark x1="61966" y1="46218" x2="66667" y2="43697"/>
                        <a14:foregroundMark x1="94017" y1="33613" x2="97009" y2="33613"/>
                        <a14:backgroundMark x1="64103" y1="47899" x2="70085" y2="49580"/>
                        <a14:backgroundMark x1="70513" y1="49580" x2="80769" y2="40336"/>
                        <a14:backgroundMark x1="80769" y1="42017" x2="91453" y2="31933"/>
                        <a14:backgroundMark x1="91880" y1="31933" x2="98291" y2="27731"/>
                        <a14:backgroundMark x1="70940" y1="45378" x2="77350" y2="36134"/>
                        <a14:backgroundMark x1="97863" y1="30252" x2="99573" y2="30252"/>
                        <a14:backgroundMark x1="98718" y1="26050" x2="99573" y2="3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047">
            <a:off x="4037792" y="2551438"/>
            <a:ext cx="987900" cy="50166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brightRoom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9" descr="Afficher l'image d'orig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42" y="2610721"/>
            <a:ext cx="521193" cy="4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909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50" y="1148305"/>
            <a:ext cx="419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909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8" y="1207435"/>
            <a:ext cx="419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909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50" y="2055696"/>
            <a:ext cx="419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nicolas.mangin\Desktop\fleche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28" b="15556" l="1128" r="1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7" b="83917"/>
          <a:stretch/>
        </p:blipFill>
        <p:spPr bwMode="auto">
          <a:xfrm>
            <a:off x="5400974" y="6303474"/>
            <a:ext cx="508300" cy="4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C:\Users\nicolas.mangin\Desktop\fleche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28" b="15556" l="1128" r="1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7" b="83917"/>
          <a:stretch/>
        </p:blipFill>
        <p:spPr bwMode="auto">
          <a:xfrm>
            <a:off x="4053114" y="6390812"/>
            <a:ext cx="508300" cy="4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 descr="C:\Users\nicolas.mangin\Desktop\fleche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28" b="15556" l="1128" r="1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7" b="83917"/>
          <a:stretch/>
        </p:blipFill>
        <p:spPr bwMode="auto">
          <a:xfrm>
            <a:off x="5351584" y="7219487"/>
            <a:ext cx="508300" cy="4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 rotWithShape="1"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225" b="97429" l="4648" r="65067">
                        <a14:foregroundMark x1="13343" y1="58322" x2="13343" y2="58322"/>
                        <a14:foregroundMark x1="13793" y1="52503" x2="13793" y2="52503"/>
                        <a14:foregroundMark x1="13793" y1="51691" x2="12594" y2="64141"/>
                        <a14:foregroundMark x1="9745" y1="51691" x2="15442" y2="40866"/>
                        <a14:foregroundMark x1="13343" y1="37754" x2="13343" y2="37754"/>
                        <a14:foregroundMark x1="7646" y1="51691" x2="7646" y2="51691"/>
                        <a14:foregroundMark x1="7946" y1="49797" x2="7946" y2="49797"/>
                        <a14:foregroundMark x1="8246" y1="48579" x2="8246" y2="48579"/>
                        <a14:foregroundMark x1="8546" y1="47497" x2="8546" y2="47497"/>
                        <a14:foregroundMark x1="9445" y1="43708" x2="9445" y2="43708"/>
                        <a14:foregroundMark x1="23088" y1="42355" x2="23088" y2="42355"/>
                        <a14:foregroundMark x1="22639" y1="40054" x2="22639" y2="40054"/>
                        <a14:foregroundMark x1="27286" y1="41949" x2="26987" y2="41949"/>
                        <a14:foregroundMark x1="37931" y1="59540" x2="38231" y2="58322"/>
                        <a14:foregroundMark x1="38081" y1="68742" x2="38081" y2="68742"/>
                        <a14:foregroundMark x1="24588" y1="32206" x2="24588" y2="32206"/>
                        <a14:foregroundMark x1="10345" y1="40866" x2="10345" y2="40866"/>
                        <a14:foregroundMark x1="11094" y1="39242" x2="11094" y2="39242"/>
                        <a14:foregroundMark x1="11244" y1="6225" x2="11244" y2="6225"/>
                        <a14:foregroundMark x1="65067" y1="69012" x2="65067" y2="6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2" t="32802" r="53110" b="2608"/>
          <a:stretch/>
        </p:blipFill>
        <p:spPr bwMode="auto">
          <a:xfrm>
            <a:off x="4205854" y="1270236"/>
            <a:ext cx="833887" cy="14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933" l="0" r="84195">
                        <a14:backgroundMark x1="6991" y1="77333" x2="6991" y2="77333"/>
                        <a14:backgroundMark x1="3951" y1="61600" x2="3951" y2="61600"/>
                        <a14:backgroundMark x1="7295" y1="69600" x2="7295" y2="69600"/>
                        <a14:backgroundMark x1="6079" y1="71200" x2="5167" y2="73067"/>
                        <a14:backgroundMark x1="4559" y1="87467" x2="4559" y2="87467"/>
                        <a14:backgroundMark x1="0" y1="86667" x2="3647" y2="87200"/>
                        <a14:backgroundMark x1="0" y1="68533" x2="7599" y2="68800"/>
                        <a14:backgroundMark x1="0" y1="47467" x2="16109" y2="46933"/>
                        <a14:backgroundMark x1="0" y1="33333" x2="10942" y2="33333"/>
                        <a14:backgroundMark x1="0" y1="19200" x2="9726" y2="1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453582" flipV="1">
            <a:off x="4745209" y="1331245"/>
            <a:ext cx="1372096" cy="15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358" y="6287075"/>
            <a:ext cx="2007538" cy="7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"/>
          <p:cNvPicPr>
            <a:picLocks noChangeAspect="1" noChangeArrowheads="1"/>
          </p:cNvPicPr>
          <p:nvPr/>
        </p:nvPicPr>
        <p:blipFill rotWithShape="1"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225" b="97429" l="4648" r="65067">
                        <a14:foregroundMark x1="13343" y1="58322" x2="13343" y2="58322"/>
                        <a14:foregroundMark x1="13793" y1="52503" x2="13793" y2="52503"/>
                        <a14:foregroundMark x1="13793" y1="51691" x2="12594" y2="64141"/>
                        <a14:foregroundMark x1="9745" y1="51691" x2="15442" y2="40866"/>
                        <a14:foregroundMark x1="13343" y1="37754" x2="13343" y2="37754"/>
                        <a14:foregroundMark x1="7646" y1="51691" x2="7646" y2="51691"/>
                        <a14:foregroundMark x1="7946" y1="49797" x2="7946" y2="49797"/>
                        <a14:foregroundMark x1="8246" y1="48579" x2="8246" y2="48579"/>
                        <a14:foregroundMark x1="8546" y1="47497" x2="8546" y2="47497"/>
                        <a14:foregroundMark x1="9445" y1="43708" x2="9445" y2="43708"/>
                        <a14:foregroundMark x1="23088" y1="42355" x2="23088" y2="42355"/>
                        <a14:foregroundMark x1="22639" y1="40054" x2="22639" y2="40054"/>
                        <a14:foregroundMark x1="27286" y1="41949" x2="26987" y2="41949"/>
                        <a14:foregroundMark x1="37931" y1="59540" x2="38231" y2="58322"/>
                        <a14:foregroundMark x1="38081" y1="68742" x2="38081" y2="68742"/>
                        <a14:foregroundMark x1="24588" y1="32206" x2="24588" y2="32206"/>
                        <a14:foregroundMark x1="10345" y1="40866" x2="10345" y2="40866"/>
                        <a14:foregroundMark x1="11094" y1="39242" x2="11094" y2="39242"/>
                        <a14:foregroundMark x1="11244" y1="6225" x2="11244" y2="6225"/>
                        <a14:foregroundMark x1="65067" y1="69012" x2="65067" y2="6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2" t="32802" r="53110" b="2608"/>
          <a:stretch/>
        </p:blipFill>
        <p:spPr bwMode="auto">
          <a:xfrm>
            <a:off x="952929" y="6999135"/>
            <a:ext cx="833887" cy="14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933" l="0" r="84195">
                        <a14:backgroundMark x1="6991" y1="77333" x2="6991" y2="77333"/>
                        <a14:backgroundMark x1="3951" y1="61600" x2="3951" y2="61600"/>
                        <a14:backgroundMark x1="7295" y1="69600" x2="7295" y2="69600"/>
                        <a14:backgroundMark x1="6079" y1="71200" x2="5167" y2="73067"/>
                        <a14:backgroundMark x1="4559" y1="87467" x2="4559" y2="87467"/>
                        <a14:backgroundMark x1="0" y1="86667" x2="3647" y2="87200"/>
                        <a14:backgroundMark x1="0" y1="68533" x2="7599" y2="68800"/>
                        <a14:backgroundMark x1="0" y1="47467" x2="16109" y2="46933"/>
                        <a14:backgroundMark x1="0" y1="33333" x2="10942" y2="33333"/>
                        <a14:backgroundMark x1="0" y1="19200" x2="9726" y2="1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2435">
            <a:off x="1611369" y="6901908"/>
            <a:ext cx="1372096" cy="15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 86" descr="Une image contenant bâtiment, carrelé, assis, jeune&#10;&#10;Description générée automatiquement">
            <a:extLst>
              <a:ext uri="{FF2B5EF4-FFF2-40B4-BE49-F238E27FC236}">
                <a16:creationId xmlns:a16="http://schemas.microsoft.com/office/drawing/2014/main" id="{F11412FA-E7A8-4878-82FA-C756A06B77C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542207" y="7186581"/>
            <a:ext cx="1524368" cy="479055"/>
          </a:xfrm>
          <a:prstGeom prst="rect">
            <a:avLst/>
          </a:prstGeom>
        </p:spPr>
      </p:pic>
      <p:sp>
        <p:nvSpPr>
          <p:cNvPr id="88" name="Ellipse 87">
            <a:extLst>
              <a:ext uri="{FF2B5EF4-FFF2-40B4-BE49-F238E27FC236}">
                <a16:creationId xmlns:a16="http://schemas.microsoft.com/office/drawing/2014/main" id="{594FD4B6-2279-4443-93F4-807754BD37AD}"/>
              </a:ext>
            </a:extLst>
          </p:cNvPr>
          <p:cNvSpPr/>
          <p:nvPr/>
        </p:nvSpPr>
        <p:spPr>
          <a:xfrm rot="1991669">
            <a:off x="5359279" y="6602588"/>
            <a:ext cx="181658" cy="16178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803EF43A-7ABB-4588-8F52-9ACF76A4B428}"/>
              </a:ext>
            </a:extLst>
          </p:cNvPr>
          <p:cNvCxnSpPr>
            <a:cxnSpLocks/>
            <a:stCxn id="88" idx="6"/>
            <a:endCxn id="87" idx="2"/>
          </p:cNvCxnSpPr>
          <p:nvPr/>
        </p:nvCxnSpPr>
        <p:spPr>
          <a:xfrm>
            <a:off x="5526115" y="6733207"/>
            <a:ext cx="538749" cy="6929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42F7D1F0-8330-0507-F05B-B5BDE7748C5E}"/>
              </a:ext>
            </a:extLst>
          </p:cNvPr>
          <p:cNvSpPr txBox="1"/>
          <p:nvPr/>
        </p:nvSpPr>
        <p:spPr>
          <a:xfrm>
            <a:off x="209591" y="9466062"/>
            <a:ext cx="429151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7" name="Espace réservé du numéro de diapositive 9">
            <a:extLst>
              <a:ext uri="{FF2B5EF4-FFF2-40B4-BE49-F238E27FC236}">
                <a16:creationId xmlns:a16="http://schemas.microsoft.com/office/drawing/2014/main" id="{F4D5D4E3-94CE-545C-0362-B278D01159D7}"/>
              </a:ext>
            </a:extLst>
          </p:cNvPr>
          <p:cNvSpPr txBox="1">
            <a:spLocks/>
          </p:cNvSpPr>
          <p:nvPr/>
        </p:nvSpPr>
        <p:spPr>
          <a:xfrm>
            <a:off x="6376893" y="9269997"/>
            <a:ext cx="342900" cy="52740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EC1C2-1166-AC18-30DC-9309BA216A36}"/>
              </a:ext>
            </a:extLst>
          </p:cNvPr>
          <p:cNvSpPr/>
          <p:nvPr/>
        </p:nvSpPr>
        <p:spPr>
          <a:xfrm rot="19500019">
            <a:off x="5324885" y="4486443"/>
            <a:ext cx="117353" cy="204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93C81-BCAD-E0E0-FF45-6656D9332EBA}"/>
              </a:ext>
            </a:extLst>
          </p:cNvPr>
          <p:cNvSpPr/>
          <p:nvPr/>
        </p:nvSpPr>
        <p:spPr>
          <a:xfrm rot="19500019">
            <a:off x="5177938" y="4198388"/>
            <a:ext cx="116898" cy="116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02BE72-5BD7-3D5F-84C4-0321FF7FF58B}"/>
              </a:ext>
            </a:extLst>
          </p:cNvPr>
          <p:cNvSpPr/>
          <p:nvPr/>
        </p:nvSpPr>
        <p:spPr>
          <a:xfrm rot="20294807">
            <a:off x="5225931" y="4307122"/>
            <a:ext cx="116898" cy="4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170F599-5647-68A4-3708-65AE50CE40D3}"/>
              </a:ext>
            </a:extLst>
          </p:cNvPr>
          <p:cNvSpPr/>
          <p:nvPr/>
        </p:nvSpPr>
        <p:spPr>
          <a:xfrm>
            <a:off x="5072714" y="4695177"/>
            <a:ext cx="335407" cy="437197"/>
          </a:xfrm>
          <a:custGeom>
            <a:avLst/>
            <a:gdLst>
              <a:gd name="connsiteX0" fmla="*/ 335407 w 335407"/>
              <a:gd name="connsiteY0" fmla="*/ 0 h 437197"/>
              <a:gd name="connsiteX1" fmla="*/ 315404 w 335407"/>
              <a:gd name="connsiteY1" fmla="*/ 85725 h 437197"/>
              <a:gd name="connsiteX2" fmla="*/ 249682 w 335407"/>
              <a:gd name="connsiteY2" fmla="*/ 111442 h 437197"/>
              <a:gd name="connsiteX3" fmla="*/ 146812 w 335407"/>
              <a:gd name="connsiteY3" fmla="*/ 125730 h 437197"/>
              <a:gd name="connsiteX4" fmla="*/ 38227 w 335407"/>
              <a:gd name="connsiteY4" fmla="*/ 200025 h 437197"/>
              <a:gd name="connsiteX5" fmla="*/ 3937 w 335407"/>
              <a:gd name="connsiteY5" fmla="*/ 320040 h 437197"/>
              <a:gd name="connsiteX6" fmla="*/ 3937 w 335407"/>
              <a:gd name="connsiteY6" fmla="*/ 402907 h 437197"/>
              <a:gd name="connsiteX7" fmla="*/ 32512 w 335407"/>
              <a:gd name="connsiteY7" fmla="*/ 437197 h 4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407" h="437197">
                <a:moveTo>
                  <a:pt x="335407" y="0"/>
                </a:moveTo>
                <a:cubicBezTo>
                  <a:pt x="332549" y="33575"/>
                  <a:pt x="329691" y="67151"/>
                  <a:pt x="315404" y="85725"/>
                </a:cubicBezTo>
                <a:cubicBezTo>
                  <a:pt x="301117" y="104299"/>
                  <a:pt x="277781" y="104775"/>
                  <a:pt x="249682" y="111442"/>
                </a:cubicBezTo>
                <a:cubicBezTo>
                  <a:pt x="221583" y="118109"/>
                  <a:pt x="182054" y="110966"/>
                  <a:pt x="146812" y="125730"/>
                </a:cubicBezTo>
                <a:cubicBezTo>
                  <a:pt x="111569" y="140494"/>
                  <a:pt x="62039" y="167640"/>
                  <a:pt x="38227" y="200025"/>
                </a:cubicBezTo>
                <a:cubicBezTo>
                  <a:pt x="14415" y="232410"/>
                  <a:pt x="9652" y="286226"/>
                  <a:pt x="3937" y="320040"/>
                </a:cubicBezTo>
                <a:cubicBezTo>
                  <a:pt x="-1778" y="353854"/>
                  <a:pt x="-826" y="383381"/>
                  <a:pt x="3937" y="402907"/>
                </a:cubicBezTo>
                <a:cubicBezTo>
                  <a:pt x="8699" y="422433"/>
                  <a:pt x="20605" y="429815"/>
                  <a:pt x="32512" y="43719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6199958-B705-DBA5-FAA6-0F7A7BAB1061}"/>
              </a:ext>
            </a:extLst>
          </p:cNvPr>
          <p:cNvSpPr/>
          <p:nvPr/>
        </p:nvSpPr>
        <p:spPr>
          <a:xfrm>
            <a:off x="5239506" y="4680889"/>
            <a:ext cx="200216" cy="420053"/>
          </a:xfrm>
          <a:custGeom>
            <a:avLst/>
            <a:gdLst>
              <a:gd name="connsiteX0" fmla="*/ 185760 w 200216"/>
              <a:gd name="connsiteY0" fmla="*/ 0 h 420053"/>
              <a:gd name="connsiteX1" fmla="*/ 200047 w 200216"/>
              <a:gd name="connsiteY1" fmla="*/ 82868 h 420053"/>
              <a:gd name="connsiteX2" fmla="*/ 177187 w 200216"/>
              <a:gd name="connsiteY2" fmla="*/ 137160 h 420053"/>
              <a:gd name="connsiteX3" fmla="*/ 117180 w 200216"/>
              <a:gd name="connsiteY3" fmla="*/ 171450 h 420053"/>
              <a:gd name="connsiteX4" fmla="*/ 80032 w 200216"/>
              <a:gd name="connsiteY4" fmla="*/ 182880 h 420053"/>
              <a:gd name="connsiteX5" fmla="*/ 31455 w 200216"/>
              <a:gd name="connsiteY5" fmla="*/ 208598 h 420053"/>
              <a:gd name="connsiteX6" fmla="*/ 14310 w 200216"/>
              <a:gd name="connsiteY6" fmla="*/ 248603 h 420053"/>
              <a:gd name="connsiteX7" fmla="*/ 22 w 200216"/>
              <a:gd name="connsiteY7" fmla="*/ 320040 h 420053"/>
              <a:gd name="connsiteX8" fmla="*/ 11452 w 200216"/>
              <a:gd name="connsiteY8" fmla="*/ 365760 h 420053"/>
              <a:gd name="connsiteX9" fmla="*/ 28597 w 200216"/>
              <a:gd name="connsiteY9" fmla="*/ 385763 h 420053"/>
              <a:gd name="connsiteX10" fmla="*/ 40027 w 200216"/>
              <a:gd name="connsiteY10" fmla="*/ 400050 h 420053"/>
              <a:gd name="connsiteX11" fmla="*/ 51457 w 200216"/>
              <a:gd name="connsiteY11" fmla="*/ 420053 h 42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216" h="420053">
                <a:moveTo>
                  <a:pt x="185760" y="0"/>
                </a:moveTo>
                <a:cubicBezTo>
                  <a:pt x="193618" y="30004"/>
                  <a:pt x="201476" y="60008"/>
                  <a:pt x="200047" y="82868"/>
                </a:cubicBezTo>
                <a:cubicBezTo>
                  <a:pt x="198618" y="105728"/>
                  <a:pt x="190998" y="122396"/>
                  <a:pt x="177187" y="137160"/>
                </a:cubicBezTo>
                <a:cubicBezTo>
                  <a:pt x="163376" y="151924"/>
                  <a:pt x="133372" y="163830"/>
                  <a:pt x="117180" y="171450"/>
                </a:cubicBezTo>
                <a:cubicBezTo>
                  <a:pt x="100988" y="179070"/>
                  <a:pt x="94319" y="176689"/>
                  <a:pt x="80032" y="182880"/>
                </a:cubicBezTo>
                <a:cubicBezTo>
                  <a:pt x="65744" y="189071"/>
                  <a:pt x="42409" y="197644"/>
                  <a:pt x="31455" y="208598"/>
                </a:cubicBezTo>
                <a:cubicBezTo>
                  <a:pt x="20501" y="219552"/>
                  <a:pt x="19549" y="230029"/>
                  <a:pt x="14310" y="248603"/>
                </a:cubicBezTo>
                <a:cubicBezTo>
                  <a:pt x="9071" y="267177"/>
                  <a:pt x="498" y="300514"/>
                  <a:pt x="22" y="320040"/>
                </a:cubicBezTo>
                <a:cubicBezTo>
                  <a:pt x="-454" y="339566"/>
                  <a:pt x="6690" y="354806"/>
                  <a:pt x="11452" y="365760"/>
                </a:cubicBezTo>
                <a:cubicBezTo>
                  <a:pt x="16214" y="376714"/>
                  <a:pt x="23835" y="380048"/>
                  <a:pt x="28597" y="385763"/>
                </a:cubicBezTo>
                <a:cubicBezTo>
                  <a:pt x="33359" y="391478"/>
                  <a:pt x="36217" y="394335"/>
                  <a:pt x="40027" y="400050"/>
                </a:cubicBezTo>
                <a:cubicBezTo>
                  <a:pt x="43837" y="405765"/>
                  <a:pt x="47647" y="412909"/>
                  <a:pt x="51457" y="420053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22EC79D4-2CFA-309F-E525-9BE3C96A815B}"/>
              </a:ext>
            </a:extLst>
          </p:cNvPr>
          <p:cNvSpPr/>
          <p:nvPr/>
        </p:nvSpPr>
        <p:spPr>
          <a:xfrm>
            <a:off x="5476701" y="4649457"/>
            <a:ext cx="325755" cy="368617"/>
          </a:xfrm>
          <a:custGeom>
            <a:avLst/>
            <a:gdLst>
              <a:gd name="connsiteX0" fmla="*/ 0 w 325755"/>
              <a:gd name="connsiteY0" fmla="*/ 0 h 368617"/>
              <a:gd name="connsiteX1" fmla="*/ 85725 w 325755"/>
              <a:gd name="connsiteY1" fmla="*/ 74295 h 368617"/>
              <a:gd name="connsiteX2" fmla="*/ 154305 w 325755"/>
              <a:gd name="connsiteY2" fmla="*/ 97155 h 368617"/>
              <a:gd name="connsiteX3" fmla="*/ 220027 w 325755"/>
              <a:gd name="connsiteY3" fmla="*/ 140017 h 368617"/>
              <a:gd name="connsiteX4" fmla="*/ 257175 w 325755"/>
              <a:gd name="connsiteY4" fmla="*/ 182880 h 368617"/>
              <a:gd name="connsiteX5" fmla="*/ 285750 w 325755"/>
              <a:gd name="connsiteY5" fmla="*/ 265747 h 368617"/>
              <a:gd name="connsiteX6" fmla="*/ 308610 w 325755"/>
              <a:gd name="connsiteY6" fmla="*/ 328612 h 368617"/>
              <a:gd name="connsiteX7" fmla="*/ 325755 w 325755"/>
              <a:gd name="connsiteY7" fmla="*/ 368617 h 36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5" h="368617">
                <a:moveTo>
                  <a:pt x="0" y="0"/>
                </a:moveTo>
                <a:cubicBezTo>
                  <a:pt x="30004" y="29051"/>
                  <a:pt x="60008" y="58103"/>
                  <a:pt x="85725" y="74295"/>
                </a:cubicBezTo>
                <a:cubicBezTo>
                  <a:pt x="111442" y="90487"/>
                  <a:pt x="131921" y="86201"/>
                  <a:pt x="154305" y="97155"/>
                </a:cubicBezTo>
                <a:cubicBezTo>
                  <a:pt x="176689" y="108109"/>
                  <a:pt x="202882" y="125730"/>
                  <a:pt x="220027" y="140017"/>
                </a:cubicBezTo>
                <a:cubicBezTo>
                  <a:pt x="237172" y="154304"/>
                  <a:pt x="246221" y="161925"/>
                  <a:pt x="257175" y="182880"/>
                </a:cubicBezTo>
                <a:cubicBezTo>
                  <a:pt x="268129" y="203835"/>
                  <a:pt x="277178" y="241458"/>
                  <a:pt x="285750" y="265747"/>
                </a:cubicBezTo>
                <a:cubicBezTo>
                  <a:pt x="294322" y="290036"/>
                  <a:pt x="308610" y="328612"/>
                  <a:pt x="308610" y="328612"/>
                </a:cubicBezTo>
                <a:cubicBezTo>
                  <a:pt x="315278" y="345757"/>
                  <a:pt x="320516" y="357187"/>
                  <a:pt x="325755" y="36861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86B0F3F-1D61-9D5C-1242-BE060676D6BC}"/>
              </a:ext>
            </a:extLst>
          </p:cNvPr>
          <p:cNvSpPr/>
          <p:nvPr/>
        </p:nvSpPr>
        <p:spPr>
          <a:xfrm>
            <a:off x="5450983" y="4666602"/>
            <a:ext cx="188595" cy="374332"/>
          </a:xfrm>
          <a:custGeom>
            <a:avLst/>
            <a:gdLst>
              <a:gd name="connsiteX0" fmla="*/ 0 w 188595"/>
              <a:gd name="connsiteY0" fmla="*/ 0 h 374332"/>
              <a:gd name="connsiteX1" fmla="*/ 45720 w 188595"/>
              <a:gd name="connsiteY1" fmla="*/ 68580 h 374332"/>
              <a:gd name="connsiteX2" fmla="*/ 85725 w 188595"/>
              <a:gd name="connsiteY2" fmla="*/ 117157 h 374332"/>
              <a:gd name="connsiteX3" fmla="*/ 111443 w 188595"/>
              <a:gd name="connsiteY3" fmla="*/ 160020 h 374332"/>
              <a:gd name="connsiteX4" fmla="*/ 142875 w 188595"/>
              <a:gd name="connsiteY4" fmla="*/ 242887 h 374332"/>
              <a:gd name="connsiteX5" fmla="*/ 165735 w 188595"/>
              <a:gd name="connsiteY5" fmla="*/ 302895 h 374332"/>
              <a:gd name="connsiteX6" fmla="*/ 180023 w 188595"/>
              <a:gd name="connsiteY6" fmla="*/ 345757 h 374332"/>
              <a:gd name="connsiteX7" fmla="*/ 188595 w 188595"/>
              <a:gd name="connsiteY7" fmla="*/ 374332 h 37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" h="374332">
                <a:moveTo>
                  <a:pt x="0" y="0"/>
                </a:moveTo>
                <a:cubicBezTo>
                  <a:pt x="15716" y="24527"/>
                  <a:pt x="31433" y="49054"/>
                  <a:pt x="45720" y="68580"/>
                </a:cubicBezTo>
                <a:cubicBezTo>
                  <a:pt x="60007" y="88106"/>
                  <a:pt x="74771" y="101917"/>
                  <a:pt x="85725" y="117157"/>
                </a:cubicBezTo>
                <a:cubicBezTo>
                  <a:pt x="96679" y="132397"/>
                  <a:pt x="101918" y="139065"/>
                  <a:pt x="111443" y="160020"/>
                </a:cubicBezTo>
                <a:cubicBezTo>
                  <a:pt x="120968" y="180975"/>
                  <a:pt x="133826" y="219075"/>
                  <a:pt x="142875" y="242887"/>
                </a:cubicBezTo>
                <a:cubicBezTo>
                  <a:pt x="151924" y="266699"/>
                  <a:pt x="159544" y="285750"/>
                  <a:pt x="165735" y="302895"/>
                </a:cubicBezTo>
                <a:cubicBezTo>
                  <a:pt x="171926" y="320040"/>
                  <a:pt x="176213" y="333851"/>
                  <a:pt x="180023" y="345757"/>
                </a:cubicBezTo>
                <a:cubicBezTo>
                  <a:pt x="183833" y="357663"/>
                  <a:pt x="186214" y="365997"/>
                  <a:pt x="188595" y="374332"/>
                </a:cubicBezTo>
              </a:path>
            </a:pathLst>
          </a:cu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5BEFE2D1-92D5-D249-9C5F-D98C9688820B}"/>
              </a:ext>
            </a:extLst>
          </p:cNvPr>
          <p:cNvSpPr/>
          <p:nvPr/>
        </p:nvSpPr>
        <p:spPr>
          <a:xfrm>
            <a:off x="5154669" y="4032049"/>
            <a:ext cx="49860" cy="200917"/>
          </a:xfrm>
          <a:custGeom>
            <a:avLst/>
            <a:gdLst>
              <a:gd name="connsiteX0" fmla="*/ 71500 w 71500"/>
              <a:gd name="connsiteY0" fmla="*/ 180513 h 180513"/>
              <a:gd name="connsiteX1" fmla="*/ 12316 w 71500"/>
              <a:gd name="connsiteY1" fmla="*/ 121328 h 180513"/>
              <a:gd name="connsiteX2" fmla="*/ 479 w 71500"/>
              <a:gd name="connsiteY2" fmla="*/ 44389 h 180513"/>
              <a:gd name="connsiteX3" fmla="*/ 3438 w 71500"/>
              <a:gd name="connsiteY3" fmla="*/ 0 h 1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00" h="180513">
                <a:moveTo>
                  <a:pt x="71500" y="180513"/>
                </a:moveTo>
                <a:cubicBezTo>
                  <a:pt x="47826" y="162264"/>
                  <a:pt x="24153" y="144015"/>
                  <a:pt x="12316" y="121328"/>
                </a:cubicBezTo>
                <a:cubicBezTo>
                  <a:pt x="479" y="98641"/>
                  <a:pt x="1959" y="64610"/>
                  <a:pt x="479" y="44389"/>
                </a:cubicBezTo>
                <a:cubicBezTo>
                  <a:pt x="-1001" y="24168"/>
                  <a:pt x="1218" y="12084"/>
                  <a:pt x="3438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52DC9D3-C0EF-D2F7-36CF-8A7EF005725D}"/>
              </a:ext>
            </a:extLst>
          </p:cNvPr>
          <p:cNvSpPr/>
          <p:nvPr/>
        </p:nvSpPr>
        <p:spPr>
          <a:xfrm rot="21192433">
            <a:off x="5179599" y="4028514"/>
            <a:ext cx="49860" cy="200917"/>
          </a:xfrm>
          <a:custGeom>
            <a:avLst/>
            <a:gdLst>
              <a:gd name="connsiteX0" fmla="*/ 71500 w 71500"/>
              <a:gd name="connsiteY0" fmla="*/ 180513 h 180513"/>
              <a:gd name="connsiteX1" fmla="*/ 12316 w 71500"/>
              <a:gd name="connsiteY1" fmla="*/ 121328 h 180513"/>
              <a:gd name="connsiteX2" fmla="*/ 479 w 71500"/>
              <a:gd name="connsiteY2" fmla="*/ 44389 h 180513"/>
              <a:gd name="connsiteX3" fmla="*/ 3438 w 71500"/>
              <a:gd name="connsiteY3" fmla="*/ 0 h 1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00" h="180513">
                <a:moveTo>
                  <a:pt x="71500" y="180513"/>
                </a:moveTo>
                <a:cubicBezTo>
                  <a:pt x="47826" y="162264"/>
                  <a:pt x="24153" y="144015"/>
                  <a:pt x="12316" y="121328"/>
                </a:cubicBezTo>
                <a:cubicBezTo>
                  <a:pt x="479" y="98641"/>
                  <a:pt x="1959" y="64610"/>
                  <a:pt x="479" y="44389"/>
                </a:cubicBezTo>
                <a:cubicBezTo>
                  <a:pt x="-1001" y="24168"/>
                  <a:pt x="1218" y="12084"/>
                  <a:pt x="3438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981F27DC-B6BF-53E3-7A29-EE4CBCF89CF9}"/>
              </a:ext>
            </a:extLst>
          </p:cNvPr>
          <p:cNvSpPr/>
          <p:nvPr/>
        </p:nvSpPr>
        <p:spPr>
          <a:xfrm>
            <a:off x="5212747" y="5569831"/>
            <a:ext cx="123478" cy="327048"/>
          </a:xfrm>
          <a:custGeom>
            <a:avLst/>
            <a:gdLst>
              <a:gd name="connsiteX0" fmla="*/ 0 w 123478"/>
              <a:gd name="connsiteY0" fmla="*/ 0 h 327048"/>
              <a:gd name="connsiteX1" fmla="*/ 46722 w 123478"/>
              <a:gd name="connsiteY1" fmla="*/ 100116 h 327048"/>
              <a:gd name="connsiteX2" fmla="*/ 90106 w 123478"/>
              <a:gd name="connsiteY2" fmla="*/ 223594 h 327048"/>
              <a:gd name="connsiteX3" fmla="*/ 123478 w 123478"/>
              <a:gd name="connsiteY3" fmla="*/ 327048 h 3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78" h="327048">
                <a:moveTo>
                  <a:pt x="0" y="0"/>
                </a:moveTo>
                <a:cubicBezTo>
                  <a:pt x="15852" y="31425"/>
                  <a:pt x="31704" y="62850"/>
                  <a:pt x="46722" y="100116"/>
                </a:cubicBezTo>
                <a:cubicBezTo>
                  <a:pt x="61740" y="137382"/>
                  <a:pt x="77313" y="185772"/>
                  <a:pt x="90106" y="223594"/>
                </a:cubicBezTo>
                <a:cubicBezTo>
                  <a:pt x="102899" y="261416"/>
                  <a:pt x="113188" y="294232"/>
                  <a:pt x="123478" y="32704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AC85FB23-4712-15B6-EF56-EAC9EF209E39}"/>
              </a:ext>
            </a:extLst>
          </p:cNvPr>
          <p:cNvSpPr/>
          <p:nvPr/>
        </p:nvSpPr>
        <p:spPr>
          <a:xfrm>
            <a:off x="5374048" y="5530886"/>
            <a:ext cx="123478" cy="327048"/>
          </a:xfrm>
          <a:custGeom>
            <a:avLst/>
            <a:gdLst>
              <a:gd name="connsiteX0" fmla="*/ 0 w 123478"/>
              <a:gd name="connsiteY0" fmla="*/ 0 h 327048"/>
              <a:gd name="connsiteX1" fmla="*/ 46722 w 123478"/>
              <a:gd name="connsiteY1" fmla="*/ 100116 h 327048"/>
              <a:gd name="connsiteX2" fmla="*/ 90106 w 123478"/>
              <a:gd name="connsiteY2" fmla="*/ 223594 h 327048"/>
              <a:gd name="connsiteX3" fmla="*/ 123478 w 123478"/>
              <a:gd name="connsiteY3" fmla="*/ 327048 h 3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78" h="327048">
                <a:moveTo>
                  <a:pt x="0" y="0"/>
                </a:moveTo>
                <a:cubicBezTo>
                  <a:pt x="15852" y="31425"/>
                  <a:pt x="31704" y="62850"/>
                  <a:pt x="46722" y="100116"/>
                </a:cubicBezTo>
                <a:cubicBezTo>
                  <a:pt x="61740" y="137382"/>
                  <a:pt x="77313" y="185772"/>
                  <a:pt x="90106" y="223594"/>
                </a:cubicBezTo>
                <a:cubicBezTo>
                  <a:pt x="102899" y="261416"/>
                  <a:pt x="113188" y="294232"/>
                  <a:pt x="123478" y="32704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B322CE5-67EC-B808-0047-2ED85F74A5FF}"/>
              </a:ext>
            </a:extLst>
          </p:cNvPr>
          <p:cNvSpPr/>
          <p:nvPr/>
        </p:nvSpPr>
        <p:spPr>
          <a:xfrm>
            <a:off x="5974779" y="5439701"/>
            <a:ext cx="123478" cy="327048"/>
          </a:xfrm>
          <a:custGeom>
            <a:avLst/>
            <a:gdLst>
              <a:gd name="connsiteX0" fmla="*/ 0 w 123478"/>
              <a:gd name="connsiteY0" fmla="*/ 0 h 327048"/>
              <a:gd name="connsiteX1" fmla="*/ 46722 w 123478"/>
              <a:gd name="connsiteY1" fmla="*/ 100116 h 327048"/>
              <a:gd name="connsiteX2" fmla="*/ 90106 w 123478"/>
              <a:gd name="connsiteY2" fmla="*/ 223594 h 327048"/>
              <a:gd name="connsiteX3" fmla="*/ 123478 w 123478"/>
              <a:gd name="connsiteY3" fmla="*/ 327048 h 3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78" h="327048">
                <a:moveTo>
                  <a:pt x="0" y="0"/>
                </a:moveTo>
                <a:cubicBezTo>
                  <a:pt x="15852" y="31425"/>
                  <a:pt x="31704" y="62850"/>
                  <a:pt x="46722" y="100116"/>
                </a:cubicBezTo>
                <a:cubicBezTo>
                  <a:pt x="61740" y="137382"/>
                  <a:pt x="77313" y="185772"/>
                  <a:pt x="90106" y="223594"/>
                </a:cubicBezTo>
                <a:cubicBezTo>
                  <a:pt x="102899" y="261416"/>
                  <a:pt x="113188" y="294232"/>
                  <a:pt x="123478" y="327048"/>
                </a:cubicBezTo>
              </a:path>
            </a:pathLst>
          </a:custGeom>
          <a:solidFill>
            <a:srgbClr val="FF0000"/>
          </a:solidFill>
          <a:ln w="57150">
            <a:solidFill>
              <a:srgbClr val="D109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30B4323-206D-523C-F4E9-0B81FACC5E83}"/>
              </a:ext>
            </a:extLst>
          </p:cNvPr>
          <p:cNvSpPr/>
          <p:nvPr/>
        </p:nvSpPr>
        <p:spPr>
          <a:xfrm>
            <a:off x="5795788" y="5468085"/>
            <a:ext cx="123478" cy="327048"/>
          </a:xfrm>
          <a:custGeom>
            <a:avLst/>
            <a:gdLst>
              <a:gd name="connsiteX0" fmla="*/ 0 w 123478"/>
              <a:gd name="connsiteY0" fmla="*/ 0 h 327048"/>
              <a:gd name="connsiteX1" fmla="*/ 46722 w 123478"/>
              <a:gd name="connsiteY1" fmla="*/ 100116 h 327048"/>
              <a:gd name="connsiteX2" fmla="*/ 90106 w 123478"/>
              <a:gd name="connsiteY2" fmla="*/ 223594 h 327048"/>
              <a:gd name="connsiteX3" fmla="*/ 123478 w 123478"/>
              <a:gd name="connsiteY3" fmla="*/ 327048 h 3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78" h="327048">
                <a:moveTo>
                  <a:pt x="0" y="0"/>
                </a:moveTo>
                <a:cubicBezTo>
                  <a:pt x="15852" y="31425"/>
                  <a:pt x="31704" y="62850"/>
                  <a:pt x="46722" y="100116"/>
                </a:cubicBezTo>
                <a:cubicBezTo>
                  <a:pt x="61740" y="137382"/>
                  <a:pt x="77313" y="185772"/>
                  <a:pt x="90106" y="223594"/>
                </a:cubicBezTo>
                <a:cubicBezTo>
                  <a:pt x="102899" y="261416"/>
                  <a:pt x="113188" y="294232"/>
                  <a:pt x="123478" y="327048"/>
                </a:cubicBez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43EE13C-ABA3-2B95-18EE-956E204D6D35}"/>
              </a:ext>
            </a:extLst>
          </p:cNvPr>
          <p:cNvSpPr/>
          <p:nvPr/>
        </p:nvSpPr>
        <p:spPr>
          <a:xfrm>
            <a:off x="5771950" y="5484486"/>
            <a:ext cx="119062" cy="323850"/>
          </a:xfrm>
          <a:custGeom>
            <a:avLst/>
            <a:gdLst>
              <a:gd name="connsiteX0" fmla="*/ 0 w 119062"/>
              <a:gd name="connsiteY0" fmla="*/ 0 h 323850"/>
              <a:gd name="connsiteX1" fmla="*/ 50006 w 119062"/>
              <a:gd name="connsiteY1" fmla="*/ 97631 h 323850"/>
              <a:gd name="connsiteX2" fmla="*/ 78581 w 119062"/>
              <a:gd name="connsiteY2" fmla="*/ 176212 h 323850"/>
              <a:gd name="connsiteX3" fmla="*/ 92869 w 119062"/>
              <a:gd name="connsiteY3" fmla="*/ 240506 h 323850"/>
              <a:gd name="connsiteX4" fmla="*/ 119062 w 119062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" h="323850">
                <a:moveTo>
                  <a:pt x="0" y="0"/>
                </a:moveTo>
                <a:cubicBezTo>
                  <a:pt x="18454" y="34131"/>
                  <a:pt x="36909" y="68262"/>
                  <a:pt x="50006" y="97631"/>
                </a:cubicBezTo>
                <a:cubicBezTo>
                  <a:pt x="63103" y="127000"/>
                  <a:pt x="71437" y="152400"/>
                  <a:pt x="78581" y="176212"/>
                </a:cubicBezTo>
                <a:cubicBezTo>
                  <a:pt x="85725" y="200024"/>
                  <a:pt x="86122" y="215900"/>
                  <a:pt x="92869" y="240506"/>
                </a:cubicBezTo>
                <a:cubicBezTo>
                  <a:pt x="99616" y="265112"/>
                  <a:pt x="109339" y="294481"/>
                  <a:pt x="119062" y="32385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C2EDF842-9FF2-14EE-18A2-22695CDD9C00}"/>
              </a:ext>
            </a:extLst>
          </p:cNvPr>
          <p:cNvSpPr/>
          <p:nvPr/>
        </p:nvSpPr>
        <p:spPr>
          <a:xfrm>
            <a:off x="5823012" y="5454064"/>
            <a:ext cx="119062" cy="323850"/>
          </a:xfrm>
          <a:custGeom>
            <a:avLst/>
            <a:gdLst>
              <a:gd name="connsiteX0" fmla="*/ 0 w 119062"/>
              <a:gd name="connsiteY0" fmla="*/ 0 h 323850"/>
              <a:gd name="connsiteX1" fmla="*/ 50006 w 119062"/>
              <a:gd name="connsiteY1" fmla="*/ 97631 h 323850"/>
              <a:gd name="connsiteX2" fmla="*/ 78581 w 119062"/>
              <a:gd name="connsiteY2" fmla="*/ 176212 h 323850"/>
              <a:gd name="connsiteX3" fmla="*/ 92869 w 119062"/>
              <a:gd name="connsiteY3" fmla="*/ 240506 h 323850"/>
              <a:gd name="connsiteX4" fmla="*/ 119062 w 119062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" h="323850">
                <a:moveTo>
                  <a:pt x="0" y="0"/>
                </a:moveTo>
                <a:cubicBezTo>
                  <a:pt x="18454" y="34131"/>
                  <a:pt x="36909" y="68262"/>
                  <a:pt x="50006" y="97631"/>
                </a:cubicBezTo>
                <a:cubicBezTo>
                  <a:pt x="63103" y="127000"/>
                  <a:pt x="71437" y="152400"/>
                  <a:pt x="78581" y="176212"/>
                </a:cubicBezTo>
                <a:cubicBezTo>
                  <a:pt x="85725" y="200024"/>
                  <a:pt x="86122" y="215900"/>
                  <a:pt x="92869" y="240506"/>
                </a:cubicBezTo>
                <a:cubicBezTo>
                  <a:pt x="99616" y="265112"/>
                  <a:pt x="109339" y="294481"/>
                  <a:pt x="119062" y="32385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3330" y="564537"/>
            <a:ext cx="3857445" cy="26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6153" y="3287401"/>
            <a:ext cx="3751798" cy="23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94422" y="560510"/>
            <a:ext cx="6258777" cy="2773081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94422" y="3333041"/>
            <a:ext cx="6258778" cy="237048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7" y="648153"/>
            <a:ext cx="1220030" cy="1087218"/>
          </a:xfrm>
          <a:prstGeom prst="rect">
            <a:avLst/>
          </a:prstGeom>
        </p:spPr>
      </p:pic>
      <p:sp>
        <p:nvSpPr>
          <p:cNvPr id="10" name="Multiplier 9"/>
          <p:cNvSpPr/>
          <p:nvPr/>
        </p:nvSpPr>
        <p:spPr>
          <a:xfrm>
            <a:off x="82559" y="3260585"/>
            <a:ext cx="1806626" cy="1330209"/>
          </a:xfrm>
          <a:prstGeom prst="mathMultiply">
            <a:avLst>
              <a:gd name="adj1" fmla="val 694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631412" y="2200682"/>
            <a:ext cx="577969" cy="629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536167" y="4821837"/>
            <a:ext cx="577969" cy="629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er 16"/>
          <p:cNvSpPr/>
          <p:nvPr/>
        </p:nvSpPr>
        <p:spPr>
          <a:xfrm>
            <a:off x="2972153" y="4802096"/>
            <a:ext cx="903313" cy="732979"/>
          </a:xfrm>
          <a:prstGeom prst="mathMultiply">
            <a:avLst>
              <a:gd name="adj1" fmla="val 694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5991" y="608850"/>
            <a:ext cx="1832440" cy="13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7243" y="3394671"/>
            <a:ext cx="1881188" cy="142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209381" y="608850"/>
            <a:ext cx="305788" cy="338554"/>
            <a:chOff x="-2356120" y="2172832"/>
            <a:chExt cx="305788" cy="338554"/>
          </a:xfrm>
        </p:grpSpPr>
        <p:sp>
          <p:nvSpPr>
            <p:cNvPr id="20" name="ZoneTexte 1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220637" y="2995037"/>
            <a:ext cx="305788" cy="338554"/>
            <a:chOff x="-2356120" y="2172832"/>
            <a:chExt cx="305788" cy="338554"/>
          </a:xfrm>
        </p:grpSpPr>
        <p:sp>
          <p:nvSpPr>
            <p:cNvPr id="24" name="ZoneTexte 2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9FF4CF90-B9E6-4E15-98D8-85BC168F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2630" y="7191771"/>
            <a:ext cx="3011780" cy="127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3E3FC89A-4BAF-4A5A-A82D-F4F662479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300" y="5980747"/>
            <a:ext cx="3804110" cy="11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62">
            <a:extLst>
              <a:ext uri="{FF2B5EF4-FFF2-40B4-BE49-F238E27FC236}">
                <a16:creationId xmlns:a16="http://schemas.microsoft.com/office/drawing/2014/main" id="{447DEE67-BD67-431C-9AE2-DE28EA2C2139}"/>
              </a:ext>
            </a:extLst>
          </p:cNvPr>
          <p:cNvSpPr/>
          <p:nvPr/>
        </p:nvSpPr>
        <p:spPr>
          <a:xfrm>
            <a:off x="294422" y="5704011"/>
            <a:ext cx="6258777" cy="3055058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6E25DD77-6E66-4F40-A38E-0C6F9A896429}"/>
              </a:ext>
            </a:extLst>
          </p:cNvPr>
          <p:cNvGrpSpPr/>
          <p:nvPr/>
        </p:nvGrpSpPr>
        <p:grpSpPr>
          <a:xfrm>
            <a:off x="242806" y="5703402"/>
            <a:ext cx="522000" cy="606261"/>
            <a:chOff x="-1252838" y="1495240"/>
            <a:chExt cx="448794" cy="606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à coins arrondis 66">
              <a:extLst>
                <a:ext uri="{FF2B5EF4-FFF2-40B4-BE49-F238E27FC236}">
                  <a16:creationId xmlns:a16="http://schemas.microsoft.com/office/drawing/2014/main" id="{BD66A490-7B7B-43C5-AE93-11B5D65EB110}"/>
                </a:ext>
              </a:extLst>
            </p:cNvPr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27C7D46-55A1-41EC-AF91-0D9927587332}"/>
                </a:ext>
              </a:extLst>
            </p:cNvPr>
            <p:cNvSpPr txBox="1"/>
            <p:nvPr/>
          </p:nvSpPr>
          <p:spPr>
            <a:xfrm>
              <a:off x="-1252838" y="1516726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LAT</a:t>
              </a:r>
            </a:p>
          </p:txBody>
        </p:sp>
      </p:grp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99354C1-7FF3-4577-A98E-9B7604244E36}"/>
              </a:ext>
            </a:extLst>
          </p:cNvPr>
          <p:cNvCxnSpPr/>
          <p:nvPr/>
        </p:nvCxnSpPr>
        <p:spPr>
          <a:xfrm>
            <a:off x="361636" y="7126754"/>
            <a:ext cx="6116294" cy="3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E95592E-E6EC-4C20-B19E-F0C3349A8AFB}"/>
              </a:ext>
            </a:extLst>
          </p:cNvPr>
          <p:cNvGrpSpPr/>
          <p:nvPr/>
        </p:nvGrpSpPr>
        <p:grpSpPr>
          <a:xfrm>
            <a:off x="1312027" y="5721309"/>
            <a:ext cx="708950" cy="671905"/>
            <a:chOff x="827099" y="615275"/>
            <a:chExt cx="830748" cy="849171"/>
          </a:xfrm>
        </p:grpSpPr>
        <p:pic>
          <p:nvPicPr>
            <p:cNvPr id="34" name="Picture 53">
              <a:extLst>
                <a:ext uri="{FF2B5EF4-FFF2-40B4-BE49-F238E27FC236}">
                  <a16:creationId xmlns:a16="http://schemas.microsoft.com/office/drawing/2014/main" id="{25526D06-F1E2-4835-A3DA-9CFAC33938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5EF0DA9-61B1-469E-A389-C213EF51DCF5}"/>
                </a:ext>
              </a:extLst>
            </p:cNvPr>
            <p:cNvSpPr txBox="1"/>
            <p:nvPr/>
          </p:nvSpPr>
          <p:spPr>
            <a:xfrm>
              <a:off x="1174723" y="615275"/>
              <a:ext cx="483124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13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791ED54-EAA6-4197-B027-35CB93C6ACF7}"/>
                </a:ext>
              </a:extLst>
            </p:cNvPr>
            <p:cNvSpPr txBox="1"/>
            <p:nvPr/>
          </p:nvSpPr>
          <p:spPr>
            <a:xfrm>
              <a:off x="827099" y="1063431"/>
              <a:ext cx="473733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1x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D871E049-5EF4-4DEC-8048-BD11B8A07A99}"/>
              </a:ext>
            </a:extLst>
          </p:cNvPr>
          <p:cNvSpPr txBox="1"/>
          <p:nvPr/>
        </p:nvSpPr>
        <p:spPr>
          <a:xfrm>
            <a:off x="1096384" y="6423729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15N.m ±1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5CC6E10-FD79-4F09-B83E-FCCF248946F1}"/>
              </a:ext>
            </a:extLst>
          </p:cNvPr>
          <p:cNvSpPr txBox="1"/>
          <p:nvPr/>
        </p:nvSpPr>
        <p:spPr>
          <a:xfrm>
            <a:off x="2322731" y="580189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M8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9B02294-F85A-457C-988E-CAC0E0E40C36}"/>
              </a:ext>
            </a:extLst>
          </p:cNvPr>
          <p:cNvGrpSpPr/>
          <p:nvPr/>
        </p:nvGrpSpPr>
        <p:grpSpPr>
          <a:xfrm>
            <a:off x="2645334" y="7249584"/>
            <a:ext cx="1212005" cy="438292"/>
            <a:chOff x="1575053" y="1069499"/>
            <a:chExt cx="1420226" cy="553925"/>
          </a:xfrm>
        </p:grpSpPr>
        <p:pic>
          <p:nvPicPr>
            <p:cNvPr id="40" name="Picture 53">
              <a:extLst>
                <a:ext uri="{FF2B5EF4-FFF2-40B4-BE49-F238E27FC236}">
                  <a16:creationId xmlns:a16="http://schemas.microsoft.com/office/drawing/2014/main" id="{819293B5-9D30-48AA-8B50-D7CE5EB7BA3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2009023" y="1033527"/>
              <a:ext cx="553925" cy="625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E1002E8-F3D2-4CB7-BF51-DAA3C2801E63}"/>
                </a:ext>
              </a:extLst>
            </p:cNvPr>
            <p:cNvSpPr txBox="1"/>
            <p:nvPr/>
          </p:nvSpPr>
          <p:spPr>
            <a:xfrm>
              <a:off x="2512156" y="1152505"/>
              <a:ext cx="483123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36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E42FD8B-7E2E-4FCA-B7A4-732D3D63EC93}"/>
                </a:ext>
              </a:extLst>
            </p:cNvPr>
            <p:cNvSpPr txBox="1"/>
            <p:nvPr/>
          </p:nvSpPr>
          <p:spPr>
            <a:xfrm>
              <a:off x="1575053" y="1156242"/>
              <a:ext cx="473733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1x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365A96F2-AB9D-4379-8F89-7A87AB82100F}"/>
              </a:ext>
            </a:extLst>
          </p:cNvPr>
          <p:cNvSpPr txBox="1"/>
          <p:nvPr/>
        </p:nvSpPr>
        <p:spPr>
          <a:xfrm>
            <a:off x="3151101" y="8081498"/>
            <a:ext cx="1058608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  100N.m ±1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FD59B82-5E23-4BE6-BC16-993B665AD13D}"/>
              </a:ext>
            </a:extLst>
          </p:cNvPr>
          <p:cNvGrpSpPr/>
          <p:nvPr/>
        </p:nvGrpSpPr>
        <p:grpSpPr>
          <a:xfrm>
            <a:off x="2876013" y="6320200"/>
            <a:ext cx="305788" cy="338554"/>
            <a:chOff x="-2356120" y="2172832"/>
            <a:chExt cx="305788" cy="338554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EA00280-43DD-46B6-B15E-7A42F0238F8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196B008-0A92-46F1-BD02-1BDB34A14108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59D94F2-4649-4FD7-A69F-ADBC3FEFB79E}"/>
              </a:ext>
            </a:extLst>
          </p:cNvPr>
          <p:cNvGrpSpPr/>
          <p:nvPr/>
        </p:nvGrpSpPr>
        <p:grpSpPr>
          <a:xfrm>
            <a:off x="2118820" y="6105702"/>
            <a:ext cx="305788" cy="338554"/>
            <a:chOff x="-2356120" y="2172832"/>
            <a:chExt cx="305788" cy="338554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0EB6304-2388-484D-97A9-5B2163ED9E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76E6E87-0AE7-4849-9DFA-6453E0166EF6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3" name="Espace réservé du numéro de diapositive 9">
            <a:extLst>
              <a:ext uri="{FF2B5EF4-FFF2-40B4-BE49-F238E27FC236}">
                <a16:creationId xmlns:a16="http://schemas.microsoft.com/office/drawing/2014/main" id="{29CBDF64-5B23-DB34-372C-B8578E386446}"/>
              </a:ext>
            </a:extLst>
          </p:cNvPr>
          <p:cNvSpPr txBox="1">
            <a:spLocks/>
          </p:cNvSpPr>
          <p:nvPr/>
        </p:nvSpPr>
        <p:spPr>
          <a:xfrm>
            <a:off x="6376893" y="9269997"/>
            <a:ext cx="342900" cy="52740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89814E-551A-20BB-992C-F844BF197B85}"/>
              </a:ext>
            </a:extLst>
          </p:cNvPr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3995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3736096-DF1D-9D78-40E0-69457A0E4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886" y="4356133"/>
            <a:ext cx="5118652" cy="373495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330BE4E-9F9C-1EA0-CBC6-D49C8B207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067" y="4270911"/>
            <a:ext cx="886039" cy="556630"/>
          </a:xfrm>
          <a:prstGeom prst="rect">
            <a:avLst/>
          </a:prstGeom>
        </p:spPr>
      </p:pic>
      <p:sp>
        <p:nvSpPr>
          <p:cNvPr id="71" name="Rectangle à coins arrondis 70"/>
          <p:cNvSpPr/>
          <p:nvPr/>
        </p:nvSpPr>
        <p:spPr>
          <a:xfrm>
            <a:off x="294422" y="485774"/>
            <a:ext cx="6258778" cy="8176810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/>
          <p:cNvGrpSpPr/>
          <p:nvPr/>
        </p:nvGrpSpPr>
        <p:grpSpPr>
          <a:xfrm>
            <a:off x="239447" y="485774"/>
            <a:ext cx="522000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Rectangle à coins arrondis 7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SC0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4BD5A33-DCD3-8A79-E305-CB0EA42A54AA}"/>
              </a:ext>
            </a:extLst>
          </p:cNvPr>
          <p:cNvSpPr txBox="1"/>
          <p:nvPr/>
        </p:nvSpPr>
        <p:spPr>
          <a:xfrm>
            <a:off x="209591" y="9466062"/>
            <a:ext cx="429151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F6EB4BC0-5E73-E143-36AF-B22CB729689E}"/>
              </a:ext>
            </a:extLst>
          </p:cNvPr>
          <p:cNvSpPr txBox="1">
            <a:spLocks/>
          </p:cNvSpPr>
          <p:nvPr/>
        </p:nvSpPr>
        <p:spPr>
          <a:xfrm>
            <a:off x="6376893" y="9269997"/>
            <a:ext cx="342900" cy="52740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0FBB5A8-E91B-C3B4-F745-8237A45A2595}"/>
              </a:ext>
            </a:extLst>
          </p:cNvPr>
          <p:cNvSpPr txBox="1"/>
          <p:nvPr/>
        </p:nvSpPr>
        <p:spPr>
          <a:xfrm>
            <a:off x="5732343" y="4667466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13 mm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3174363" y="4574179"/>
            <a:ext cx="1185558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2 x 15N.m ±1</a:t>
            </a:r>
          </a:p>
        </p:txBody>
      </p:sp>
      <p:sp>
        <p:nvSpPr>
          <p:cNvPr id="30" name="Flèche : courbe vers le bas 29">
            <a:extLst>
              <a:ext uri="{FF2B5EF4-FFF2-40B4-BE49-F238E27FC236}">
                <a16:creationId xmlns:a16="http://schemas.microsoft.com/office/drawing/2014/main" id="{B9D9AEF5-C9E7-D18F-9C2D-DEBD6B23EABA}"/>
              </a:ext>
            </a:extLst>
          </p:cNvPr>
          <p:cNvSpPr/>
          <p:nvPr/>
        </p:nvSpPr>
        <p:spPr>
          <a:xfrm rot="18367652">
            <a:off x="2163201" y="4645405"/>
            <a:ext cx="251603" cy="162045"/>
          </a:xfrm>
          <a:prstGeom prst="curvedDownArrow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Flèche : courbe vers le bas 30">
            <a:extLst>
              <a:ext uri="{FF2B5EF4-FFF2-40B4-BE49-F238E27FC236}">
                <a16:creationId xmlns:a16="http://schemas.microsoft.com/office/drawing/2014/main" id="{A394DF71-2A8F-82A7-0E77-FAA1328573EE}"/>
              </a:ext>
            </a:extLst>
          </p:cNvPr>
          <p:cNvSpPr/>
          <p:nvPr/>
        </p:nvSpPr>
        <p:spPr>
          <a:xfrm rot="18367652">
            <a:off x="4094506" y="4957424"/>
            <a:ext cx="251603" cy="162045"/>
          </a:xfrm>
          <a:prstGeom prst="curvedDownArrow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Multiplier 9">
            <a:extLst>
              <a:ext uri="{FF2B5EF4-FFF2-40B4-BE49-F238E27FC236}">
                <a16:creationId xmlns:a16="http://schemas.microsoft.com/office/drawing/2014/main" id="{7821A5D2-D108-8F66-65B1-B1E049900CD3}"/>
              </a:ext>
            </a:extLst>
          </p:cNvPr>
          <p:cNvSpPr/>
          <p:nvPr/>
        </p:nvSpPr>
        <p:spPr>
          <a:xfrm>
            <a:off x="291063" y="2674995"/>
            <a:ext cx="1070881" cy="1252430"/>
          </a:xfrm>
          <a:prstGeom prst="mathMultiply">
            <a:avLst>
              <a:gd name="adj1" fmla="val 694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5CBB350D-4211-79FA-AD25-6A9D55539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996" y="546868"/>
            <a:ext cx="3139453" cy="179864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4CB2902-99D5-E5EE-B51C-F5B1733D5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206" y="2180231"/>
            <a:ext cx="2847243" cy="1720862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60B90F0A-3EA9-0668-6846-7C67F67690D8}"/>
              </a:ext>
            </a:extLst>
          </p:cNvPr>
          <p:cNvSpPr txBox="1"/>
          <p:nvPr/>
        </p:nvSpPr>
        <p:spPr>
          <a:xfrm>
            <a:off x="3795568" y="491148"/>
            <a:ext cx="1587772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TORON A LA NORME</a:t>
            </a:r>
          </a:p>
          <a:p>
            <a:pPr algn="ctr"/>
            <a:r>
              <a:rPr lang="fr-FR" sz="1100" dirty="0"/>
              <a:t>HO7 RNF</a:t>
            </a:r>
          </a:p>
          <a:p>
            <a:pPr algn="ctr"/>
            <a:r>
              <a:rPr lang="it-IT" sz="1100" dirty="0"/>
              <a:t>FILO STANDARD</a:t>
            </a:r>
          </a:p>
          <a:p>
            <a:pPr algn="ctr"/>
            <a:r>
              <a:rPr lang="it-IT" sz="1100" dirty="0"/>
              <a:t>HO7 RNF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15A8C2B6-7E36-D1DD-4A8C-71623E64E94D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2856799" y="960508"/>
            <a:ext cx="938769" cy="291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Signe de multiplication 41">
            <a:extLst>
              <a:ext uri="{FF2B5EF4-FFF2-40B4-BE49-F238E27FC236}">
                <a16:creationId xmlns:a16="http://schemas.microsoft.com/office/drawing/2014/main" id="{2768B4FB-D767-6BD0-F326-821A1D4643BC}"/>
              </a:ext>
            </a:extLst>
          </p:cNvPr>
          <p:cNvSpPr/>
          <p:nvPr/>
        </p:nvSpPr>
        <p:spPr>
          <a:xfrm rot="20975096">
            <a:off x="2848268" y="2851047"/>
            <a:ext cx="595025" cy="603489"/>
          </a:xfrm>
          <a:prstGeom prst="mathMultiply">
            <a:avLst>
              <a:gd name="adj1" fmla="val 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4713CB62-802A-AA78-B36D-F9B1D9889B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42" y="483920"/>
            <a:ext cx="350220" cy="30758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A9D1C27E-DA1A-0A47-B771-C043BE7FB1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2546" y="1220284"/>
            <a:ext cx="1099733" cy="1443594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F6CD268-972F-8C9B-9C23-6098B13203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9" y="995166"/>
            <a:ext cx="816328" cy="72746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6D4BE97-1B26-DEF7-723D-7B317AB7D0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2546" y="2904868"/>
            <a:ext cx="1099733" cy="1323505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28B6FD8-5ACE-91E2-308A-FDCC8E660486}"/>
              </a:ext>
            </a:extLst>
          </p:cNvPr>
          <p:cNvSpPr/>
          <p:nvPr/>
        </p:nvSpPr>
        <p:spPr>
          <a:xfrm>
            <a:off x="2859515" y="1325981"/>
            <a:ext cx="534185" cy="57320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AA7E1B-5220-7CD3-D58D-D05F01846863}"/>
              </a:ext>
            </a:extLst>
          </p:cNvPr>
          <p:cNvSpPr/>
          <p:nvPr/>
        </p:nvSpPr>
        <p:spPr>
          <a:xfrm>
            <a:off x="2915100" y="2806684"/>
            <a:ext cx="534185" cy="57320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igne de multiplication 50">
            <a:extLst>
              <a:ext uri="{FF2B5EF4-FFF2-40B4-BE49-F238E27FC236}">
                <a16:creationId xmlns:a16="http://schemas.microsoft.com/office/drawing/2014/main" id="{B500D12D-5EB7-3978-7E7A-52E603BA2DC8}"/>
              </a:ext>
            </a:extLst>
          </p:cNvPr>
          <p:cNvSpPr/>
          <p:nvPr/>
        </p:nvSpPr>
        <p:spPr>
          <a:xfrm rot="20975096">
            <a:off x="5413930" y="3264875"/>
            <a:ext cx="595025" cy="603489"/>
          </a:xfrm>
          <a:prstGeom prst="mathMultiply">
            <a:avLst>
              <a:gd name="adj1" fmla="val 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Graphique 51" descr="Flèche : incurvée dans le sens des aiguilles d’une montre contour">
            <a:extLst>
              <a:ext uri="{FF2B5EF4-FFF2-40B4-BE49-F238E27FC236}">
                <a16:creationId xmlns:a16="http://schemas.microsoft.com/office/drawing/2014/main" id="{8F92A93F-AB4C-B208-F70C-7C6E24162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874884" flipH="1">
            <a:off x="3458832" y="724531"/>
            <a:ext cx="1562467" cy="1945702"/>
          </a:xfrm>
          <a:prstGeom prst="rect">
            <a:avLst/>
          </a:prstGeom>
        </p:spPr>
      </p:pic>
      <p:pic>
        <p:nvPicPr>
          <p:cNvPr id="53" name="Graphique 52" descr="Flèche : incurvée dans le sens des aiguilles d’une montre contour">
            <a:extLst>
              <a:ext uri="{FF2B5EF4-FFF2-40B4-BE49-F238E27FC236}">
                <a16:creationId xmlns:a16="http://schemas.microsoft.com/office/drawing/2014/main" id="{DE8F1A06-308F-239C-7189-A707F1B2B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874884" flipH="1">
            <a:off x="3444939" y="2262922"/>
            <a:ext cx="1562467" cy="1945702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2093BBA-AE7F-6E30-2AAA-D75916C1CCB2}"/>
              </a:ext>
            </a:extLst>
          </p:cNvPr>
          <p:cNvCxnSpPr>
            <a:cxnSpLocks/>
          </p:cNvCxnSpPr>
          <p:nvPr/>
        </p:nvCxnSpPr>
        <p:spPr>
          <a:xfrm>
            <a:off x="797650" y="4356133"/>
            <a:ext cx="511865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D074D1F-C1C0-43FB-D76D-D21040134063}"/>
              </a:ext>
            </a:extLst>
          </p:cNvPr>
          <p:cNvSpPr/>
          <p:nvPr/>
        </p:nvSpPr>
        <p:spPr>
          <a:xfrm>
            <a:off x="5633943" y="4350679"/>
            <a:ext cx="914400" cy="5566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EE89AE-E870-939E-1DB8-D3ABBF12AF3D}"/>
              </a:ext>
            </a:extLst>
          </p:cNvPr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26422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9570" y="507260"/>
            <a:ext cx="3062377" cy="39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à coins arrondis 70"/>
          <p:cNvSpPr/>
          <p:nvPr/>
        </p:nvSpPr>
        <p:spPr>
          <a:xfrm>
            <a:off x="294422" y="485774"/>
            <a:ext cx="6258778" cy="395445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/>
          <p:cNvGrpSpPr/>
          <p:nvPr/>
        </p:nvGrpSpPr>
        <p:grpSpPr>
          <a:xfrm>
            <a:off x="239447" y="485774"/>
            <a:ext cx="522000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Rectangle à coins arrondis 7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TOP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625365" y="2139254"/>
            <a:ext cx="648072" cy="714619"/>
            <a:chOff x="869174" y="615275"/>
            <a:chExt cx="759410" cy="903154"/>
          </a:xfrm>
        </p:grpSpPr>
        <p:pic>
          <p:nvPicPr>
            <p:cNvPr id="64" name="Picture 5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ZoneTexte 64"/>
            <p:cNvSpPr txBox="1"/>
            <p:nvPr/>
          </p:nvSpPr>
          <p:spPr>
            <a:xfrm>
              <a:off x="1236720" y="615275"/>
              <a:ext cx="349759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869174" y="1129452"/>
              <a:ext cx="473732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4x</a:t>
              </a:r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5299315" y="2536902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8N.m ±1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2165537" y="2130382"/>
            <a:ext cx="305788" cy="338554"/>
            <a:chOff x="-2356120" y="2172832"/>
            <a:chExt cx="305788" cy="338554"/>
          </a:xfrm>
        </p:grpSpPr>
        <p:sp>
          <p:nvSpPr>
            <p:cNvPr id="79" name="ZoneTexte 7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3178678" y="1961105"/>
            <a:ext cx="305788" cy="338554"/>
            <a:chOff x="-2356120" y="2172832"/>
            <a:chExt cx="305788" cy="338554"/>
          </a:xfrm>
        </p:grpSpPr>
        <p:sp>
          <p:nvSpPr>
            <p:cNvPr id="82" name="ZoneTexte 81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1E8EBF4C-CF0F-4FDC-9965-4C3326CFF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" y="5625564"/>
            <a:ext cx="1305485" cy="1356008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6977E5C-8618-4969-82D6-751A8E5C2858}"/>
              </a:ext>
            </a:extLst>
          </p:cNvPr>
          <p:cNvSpPr txBox="1"/>
          <p:nvPr/>
        </p:nvSpPr>
        <p:spPr>
          <a:xfrm>
            <a:off x="328433" y="4619461"/>
            <a:ext cx="521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Autres notices et modes opératoires</a:t>
            </a:r>
          </a:p>
          <a:p>
            <a:r>
              <a:rPr lang="en-GB" sz="1800" dirty="0"/>
              <a:t>Other manuals and operating instructions</a:t>
            </a:r>
            <a:endParaRPr lang="fr-FR" dirty="0"/>
          </a:p>
          <a:p>
            <a:r>
              <a:rPr lang="it-IT" dirty="0"/>
              <a:t>Altri manuali e istruzioni per l'uso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BD5A33-DCD3-8A79-E305-CB0EA42A54AA}"/>
              </a:ext>
            </a:extLst>
          </p:cNvPr>
          <p:cNvSpPr txBox="1"/>
          <p:nvPr/>
        </p:nvSpPr>
        <p:spPr>
          <a:xfrm>
            <a:off x="209591" y="9466062"/>
            <a:ext cx="429151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F6EB4BC0-5E73-E143-36AF-B22CB729689E}"/>
              </a:ext>
            </a:extLst>
          </p:cNvPr>
          <p:cNvSpPr txBox="1">
            <a:spLocks/>
          </p:cNvSpPr>
          <p:nvPr/>
        </p:nvSpPr>
        <p:spPr>
          <a:xfrm>
            <a:off x="6376893" y="9269997"/>
            <a:ext cx="342900" cy="52740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637EC1-5E82-1CE8-53A3-79553059025A}"/>
              </a:ext>
            </a:extLst>
          </p:cNvPr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162735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18262</TotalTime>
  <Words>628</Words>
  <Application>Microsoft Office PowerPoint</Application>
  <PresentationFormat>Format A4 (210 x 297 mm)</PresentationFormat>
  <Paragraphs>109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647</cp:revision>
  <cp:lastPrinted>2016-03-22T08:58:02Z</cp:lastPrinted>
  <dcterms:created xsi:type="dcterms:W3CDTF">2014-09-30T11:19:34Z</dcterms:created>
  <dcterms:modified xsi:type="dcterms:W3CDTF">2024-12-05T11:46:40Z</dcterms:modified>
</cp:coreProperties>
</file>