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62" r:id="rId4"/>
    <p:sldId id="263" r:id="rId5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FF33"/>
    <a:srgbClr val="FF33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21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2016" y="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5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8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51" y="9428587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BBFF-3B95-47C9-8977-DAC5148E3CD1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5E41-A0CA-49E5-9786-C367CDEDB464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02B6-BED7-4286-92A2-0864F6DBD3FD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155A-50D1-4C59-BC3A-F32B85921AC7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D412-835C-4C04-B0F1-35121EA5CB84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330A9-068A-46A7-B193-14FF07A8EC2B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E567-ABF3-4569-ACD7-48EA6FF69173}" type="datetime1">
              <a:rPr lang="fr-FR" smtClean="0"/>
              <a:t>11/12/2024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2FE4-BDEB-462F-B724-44942D8D30EF}" type="datetime1">
              <a:rPr lang="fr-FR" smtClean="0"/>
              <a:t>11/12/2024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097B-7F15-4E23-9DB8-CBCFC211B6D5}" type="datetime1">
              <a:rPr lang="fr-FR" smtClean="0"/>
              <a:t>11/12/2024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320C-50B5-4A34-859A-28BD96D91BA1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E4D7-6163-4495-954D-6B65E77ADF5E}" type="datetime1">
              <a:rPr lang="fr-FR" smtClean="0"/>
              <a:t>11/12/2024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A2660-4C00-4A06-BA9E-58B7BC1FFFBE}" type="datetime1">
              <a:rPr lang="fr-FR" smtClean="0"/>
              <a:t>11/12/2024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18" Type="http://schemas.microsoft.com/office/2007/relationships/hdphoto" Target="../media/hdphoto12.wdp"/><Relationship Id="rId26" Type="http://schemas.microsoft.com/office/2007/relationships/hdphoto" Target="../media/hdphoto16.wdp"/><Relationship Id="rId3" Type="http://schemas.openxmlformats.org/officeDocument/2006/relationships/image" Target="../media/image23.png"/><Relationship Id="rId21" Type="http://schemas.openxmlformats.org/officeDocument/2006/relationships/image" Target="../media/image34.png"/><Relationship Id="rId7" Type="http://schemas.microsoft.com/office/2007/relationships/hdphoto" Target="../media/hdphoto7.wdp"/><Relationship Id="rId12" Type="http://schemas.microsoft.com/office/2007/relationships/hdphoto" Target="../media/hdphoto9.wdp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24" Type="http://schemas.microsoft.com/office/2007/relationships/hdphoto" Target="../media/hdphoto15.wdp"/><Relationship Id="rId5" Type="http://schemas.openxmlformats.org/officeDocument/2006/relationships/image" Target="../media/image25.pn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10" Type="http://schemas.microsoft.com/office/2007/relationships/hdphoto" Target="../media/hdphoto8.wdp"/><Relationship Id="rId19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microsoft.com/office/2007/relationships/hdphoto" Target="../media/hdphoto10.wdp"/><Relationship Id="rId22" Type="http://schemas.microsoft.com/office/2007/relationships/hdphoto" Target="../media/hdphoto14.wdp"/><Relationship Id="rId27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openxmlformats.org/officeDocument/2006/relationships/image" Target="../media/image40.png"/><Relationship Id="rId10" Type="http://schemas.openxmlformats.org/officeDocument/2006/relationships/image" Target="../media/image21.png"/><Relationship Id="rId4" Type="http://schemas.openxmlformats.org/officeDocument/2006/relationships/image" Target="../media/image39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425" y="5167090"/>
            <a:ext cx="6172925" cy="36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247" y="1246587"/>
            <a:ext cx="1319842" cy="35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1342403" y="4949226"/>
            <a:ext cx="110290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</a:rPr>
              <a:t>TAÏGA</a:t>
            </a:r>
            <a:endParaRPr lang="fr-FR" sz="1000" dirty="0">
              <a:ln>
                <a:solidFill>
                  <a:schemeClr val="tx1"/>
                </a:solidFill>
              </a:ln>
              <a:latin typeface="Corbel" panose="020B0503020204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553307" y="4949225"/>
            <a:ext cx="116330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TREK</a:t>
            </a:r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00673"/>
              </p:ext>
            </p:extLst>
          </p:nvPr>
        </p:nvGraphicFramePr>
        <p:xfrm>
          <a:off x="4494317" y="2084592"/>
          <a:ext cx="2223758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6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23kg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1847852" y="205048"/>
            <a:ext cx="3060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BORNE  TREK/TAÏGA</a:t>
            </a: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LED</a:t>
            </a:r>
          </a:p>
          <a:p>
            <a:pPr algn="ctr"/>
            <a:endParaRPr lang="fr-FR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4872945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1561" y="1630978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231597" y="9456699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0638_5100_F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5270205" y="777357"/>
            <a:ext cx="716665" cy="361353"/>
            <a:chOff x="7763101" y="3408390"/>
            <a:chExt cx="716665" cy="361353"/>
          </a:xfrm>
        </p:grpSpPr>
        <p:sp>
          <p:nvSpPr>
            <p:cNvPr id="42" name="Rectangle 41"/>
            <p:cNvSpPr/>
            <p:nvPr/>
          </p:nvSpPr>
          <p:spPr>
            <a:xfrm>
              <a:off x="7794166" y="3408390"/>
              <a:ext cx="648724" cy="361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763101" y="3419086"/>
              <a:ext cx="7166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Black" panose="020B0A04020102020204" pitchFamily="34" charset="0"/>
                </a:rPr>
                <a:t>IP65</a:t>
              </a:r>
            </a:p>
          </p:txBody>
        </p:sp>
      </p:grpSp>
      <p:sp>
        <p:nvSpPr>
          <p:cNvPr id="52" name="ZoneTexte 51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822" y="2066654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2" name="Picture 5" descr="J:\Charte_graphique_Eclatec\1_logos\1-1_Logo_Eclatec\Logo_Eclatec_sans_baseline\Logo_Eclatec_ss-baseline_Quadr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89" y="184765"/>
            <a:ext cx="1260000" cy="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04709" y="79690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3076" y="1208657"/>
            <a:ext cx="1429960" cy="360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392D22B-8477-F699-4EE3-EC946D3F10B2}"/>
              </a:ext>
            </a:extLst>
          </p:cNvPr>
          <p:cNvSpPr txBox="1"/>
          <p:nvPr/>
        </p:nvSpPr>
        <p:spPr>
          <a:xfrm>
            <a:off x="233136" y="9432833"/>
            <a:ext cx="47995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2EF832-DCC6-B1FF-EFDA-C55EF203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5553" y="9376881"/>
            <a:ext cx="1600200" cy="527403"/>
          </a:xfrm>
        </p:spPr>
        <p:txBody>
          <a:bodyPr/>
          <a:lstStyle/>
          <a:p>
            <a:fld id="{515FCA44-5DD4-4771-82AD-3929005242C9}" type="slidenum">
              <a:rPr lang="fr-FR" smtClean="0"/>
              <a:t>1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33DF88E-D6CD-864A-5AC4-C722152BEFAB}"/>
              </a:ext>
            </a:extLst>
          </p:cNvPr>
          <p:cNvSpPr txBox="1"/>
          <p:nvPr/>
        </p:nvSpPr>
        <p:spPr>
          <a:xfrm>
            <a:off x="5092303" y="124658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828CA8-1EE8-47FD-7927-F7FF678E7474}"/>
              </a:ext>
            </a:extLst>
          </p:cNvPr>
          <p:cNvSpPr/>
          <p:nvPr/>
        </p:nvSpPr>
        <p:spPr>
          <a:xfrm>
            <a:off x="4810573" y="1208658"/>
            <a:ext cx="884057" cy="357768"/>
          </a:xfrm>
          <a:prstGeom prst="rect">
            <a:avLst/>
          </a:prstGeom>
          <a:noFill/>
          <a:ln w="31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14" y="126999"/>
            <a:ext cx="3309121" cy="42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862" y="4619843"/>
            <a:ext cx="3134081" cy="40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9732" y="149002"/>
            <a:ext cx="2228793" cy="85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526149" y="125850"/>
            <a:ext cx="3116450" cy="863187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49"/>
            <a:ext cx="3141692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6" name="Rectangle à coins arrondis 125"/>
          <p:cNvSpPr/>
          <p:nvPr/>
        </p:nvSpPr>
        <p:spPr>
          <a:xfrm>
            <a:off x="211937" y="4511615"/>
            <a:ext cx="3147933" cy="4246111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352698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2236" y="4464289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943587" y="6817013"/>
            <a:ext cx="305788" cy="338554"/>
            <a:chOff x="8014278" y="3151414"/>
            <a:chExt cx="305788" cy="338553"/>
          </a:xfrm>
        </p:grpSpPr>
        <p:sp>
          <p:nvSpPr>
            <p:cNvPr id="116" name="ZoneTexte 11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2437086" y="5868470"/>
            <a:ext cx="305788" cy="338554"/>
            <a:chOff x="8014278" y="3151414"/>
            <a:chExt cx="305788" cy="338553"/>
          </a:xfrm>
        </p:grpSpPr>
        <p:sp>
          <p:nvSpPr>
            <p:cNvPr id="130" name="ZoneTexte 12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2598316" y="4512273"/>
            <a:ext cx="75951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8595" y="4530434"/>
            <a:ext cx="29899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88564" flipH="1">
            <a:off x="2590486" y="4547175"/>
            <a:ext cx="398196" cy="3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e 28"/>
          <p:cNvGrpSpPr/>
          <p:nvPr/>
        </p:nvGrpSpPr>
        <p:grpSpPr>
          <a:xfrm>
            <a:off x="2595791" y="131592"/>
            <a:ext cx="759519" cy="468000"/>
            <a:chOff x="7505740" y="1078477"/>
            <a:chExt cx="360040" cy="296448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32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1597">
            <a:off x="2630055" y="280078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4320" y="142064"/>
            <a:ext cx="38802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48743C-FF94-6EBC-E2FD-81AFADE9584A}"/>
              </a:ext>
            </a:extLst>
          </p:cNvPr>
          <p:cNvSpPr txBox="1"/>
          <p:nvPr/>
        </p:nvSpPr>
        <p:spPr>
          <a:xfrm>
            <a:off x="192247" y="9411116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DF05CF-CEE7-0BAB-3D3F-41963A283004}"/>
              </a:ext>
            </a:extLst>
          </p:cNvPr>
          <p:cNvSpPr txBox="1">
            <a:spLocks/>
          </p:cNvSpPr>
          <p:nvPr/>
        </p:nvSpPr>
        <p:spPr>
          <a:xfrm>
            <a:off x="5065553" y="9364181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B7C02FF1-E452-63A5-BAAB-9768853AA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915" y="7283283"/>
            <a:ext cx="1517198" cy="11662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FB49E38-16E7-6F81-827C-72F765711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95018" y="6624592"/>
            <a:ext cx="294408" cy="185631"/>
          </a:xfrm>
          <a:prstGeom prst="rect">
            <a:avLst/>
          </a:prstGeom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9150" y="1075857"/>
            <a:ext cx="2634545" cy="26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2752931" y="538822"/>
            <a:ext cx="3973322" cy="3821674"/>
            <a:chOff x="2815174" y="750665"/>
            <a:chExt cx="3824819" cy="3678839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63" b="92055" l="3778" r="92317">
                          <a14:foregroundMark x1="12846" y1="13472" x2="10705" y2="79620"/>
                          <a14:foregroundMark x1="12091" y1="12608" x2="8816" y2="81174"/>
                          <a14:foregroundMark x1="12343" y1="11226" x2="37909" y2="11226"/>
                          <a14:foregroundMark x1="14736" y1="14335" x2="38539" y2="60967"/>
                          <a14:foregroundMark x1="38917" y1="54750" x2="37657" y2="13990"/>
                          <a14:foregroundMark x1="38413" y1="11399" x2="41184" y2="65803"/>
                          <a14:foregroundMark x1="40554" y1="63558" x2="86398" y2="73402"/>
                          <a14:foregroundMark x1="86776" y1="73402" x2="87783" y2="82383"/>
                          <a14:foregroundMark x1="87783" y1="82211" x2="8816" y2="82729"/>
                          <a14:foregroundMark x1="8690" y1="82729" x2="8564" y2="79793"/>
                          <a14:foregroundMark x1="12217" y1="80829" x2="76196" y2="73748"/>
                          <a14:foregroundMark x1="77456" y1="75475" x2="86776" y2="80656"/>
                          <a14:backgroundMark x1="40050" y1="35233" x2="41562" y2="62349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37635" y="952515"/>
              <a:ext cx="3299001" cy="2405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" name="Groupe 86"/>
            <p:cNvGrpSpPr/>
            <p:nvPr/>
          </p:nvGrpSpPr>
          <p:grpSpPr>
            <a:xfrm>
              <a:off x="3074242" y="2513855"/>
              <a:ext cx="3410704" cy="1915649"/>
              <a:chOff x="1433094" y="5408688"/>
              <a:chExt cx="5289915" cy="2971118"/>
            </a:xfrm>
          </p:grpSpPr>
          <p:grpSp>
            <p:nvGrpSpPr>
              <p:cNvPr id="88" name="Groupe 87"/>
              <p:cNvGrpSpPr/>
              <p:nvPr/>
            </p:nvGrpSpPr>
            <p:grpSpPr>
              <a:xfrm>
                <a:off x="1909449" y="5408688"/>
                <a:ext cx="4813560" cy="2971118"/>
                <a:chOff x="1918075" y="5408688"/>
                <a:chExt cx="4813560" cy="2971118"/>
              </a:xfrm>
            </p:grpSpPr>
            <p:grpSp>
              <p:nvGrpSpPr>
                <p:cNvPr id="99" name="Groupe 98"/>
                <p:cNvGrpSpPr/>
                <p:nvPr/>
              </p:nvGrpSpPr>
              <p:grpSpPr>
                <a:xfrm>
                  <a:off x="2008587" y="5416829"/>
                  <a:ext cx="4519686" cy="2962977"/>
                  <a:chOff x="2008587" y="5416829"/>
                  <a:chExt cx="4519686" cy="2962977"/>
                </a:xfrm>
              </p:grpSpPr>
              <p:sp>
                <p:nvSpPr>
                  <p:cNvPr id="103" name="Rectangle 102"/>
                  <p:cNvSpPr/>
                  <p:nvPr/>
                </p:nvSpPr>
                <p:spPr>
                  <a:xfrm>
                    <a:off x="2008587" y="6026298"/>
                    <a:ext cx="4519686" cy="1901819"/>
                  </a:xfrm>
                  <a:prstGeom prst="rect">
                    <a:avLst/>
                  </a:prstGeom>
                  <a:blipFill>
                    <a:blip r:embed="rId8"/>
                    <a:tile tx="0" ty="0" sx="100000" sy="100000" flip="none" algn="tl"/>
                  </a:blipFill>
                  <a:ln w="1397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4" name="Organigramme : Données stockées 5"/>
                  <p:cNvSpPr/>
                  <p:nvPr/>
                </p:nvSpPr>
                <p:spPr>
                  <a:xfrm>
                    <a:off x="2841721" y="5416829"/>
                    <a:ext cx="785682" cy="2962977"/>
                  </a:xfrm>
                  <a:custGeom>
                    <a:avLst/>
                    <a:gdLst>
                      <a:gd name="connsiteX0" fmla="*/ 1667 w 10000"/>
                      <a:gd name="connsiteY0" fmla="*/ 0 h 10000"/>
                      <a:gd name="connsiteX1" fmla="*/ 10000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1667 w 10000"/>
                      <a:gd name="connsiteY0" fmla="*/ 0 h 10000"/>
                      <a:gd name="connsiteX1" fmla="*/ 9438 w 10000"/>
                      <a:gd name="connsiteY1" fmla="*/ 0 h 10000"/>
                      <a:gd name="connsiteX2" fmla="*/ 8333 w 10000"/>
                      <a:gd name="connsiteY2" fmla="*/ 5000 h 10000"/>
                      <a:gd name="connsiteX3" fmla="*/ 10000 w 10000"/>
                      <a:gd name="connsiteY3" fmla="*/ 10000 h 10000"/>
                      <a:gd name="connsiteX4" fmla="*/ 1667 w 10000"/>
                      <a:gd name="connsiteY4" fmla="*/ 10000 h 10000"/>
                      <a:gd name="connsiteX5" fmla="*/ 0 w 10000"/>
                      <a:gd name="connsiteY5" fmla="*/ 5000 h 10000"/>
                      <a:gd name="connsiteX6" fmla="*/ 1667 w 10000"/>
                      <a:gd name="connsiteY6" fmla="*/ 0 h 10000"/>
                      <a:gd name="connsiteX0" fmla="*/ 3240 w 11573"/>
                      <a:gd name="connsiteY0" fmla="*/ 0 h 10000"/>
                      <a:gd name="connsiteX1" fmla="*/ 11011 w 11573"/>
                      <a:gd name="connsiteY1" fmla="*/ 0 h 10000"/>
                      <a:gd name="connsiteX2" fmla="*/ 9906 w 11573"/>
                      <a:gd name="connsiteY2" fmla="*/ 5000 h 10000"/>
                      <a:gd name="connsiteX3" fmla="*/ 11573 w 11573"/>
                      <a:gd name="connsiteY3" fmla="*/ 10000 h 10000"/>
                      <a:gd name="connsiteX4" fmla="*/ 3240 w 11573"/>
                      <a:gd name="connsiteY4" fmla="*/ 10000 h 10000"/>
                      <a:gd name="connsiteX5" fmla="*/ 0 w 11573"/>
                      <a:gd name="connsiteY5" fmla="*/ 4964 h 10000"/>
                      <a:gd name="connsiteX6" fmla="*/ 3240 w 11573"/>
                      <a:gd name="connsiteY6" fmla="*/ 0 h 10000"/>
                      <a:gd name="connsiteX0" fmla="*/ 3240 w 11573"/>
                      <a:gd name="connsiteY0" fmla="*/ 0 h 10000"/>
                      <a:gd name="connsiteX1" fmla="*/ 11011 w 11573"/>
                      <a:gd name="connsiteY1" fmla="*/ 0 h 10000"/>
                      <a:gd name="connsiteX2" fmla="*/ 9007 w 11573"/>
                      <a:gd name="connsiteY2" fmla="*/ 5181 h 10000"/>
                      <a:gd name="connsiteX3" fmla="*/ 11573 w 11573"/>
                      <a:gd name="connsiteY3" fmla="*/ 10000 h 10000"/>
                      <a:gd name="connsiteX4" fmla="*/ 3240 w 11573"/>
                      <a:gd name="connsiteY4" fmla="*/ 10000 h 10000"/>
                      <a:gd name="connsiteX5" fmla="*/ 0 w 11573"/>
                      <a:gd name="connsiteY5" fmla="*/ 4964 h 10000"/>
                      <a:gd name="connsiteX6" fmla="*/ 3240 w 11573"/>
                      <a:gd name="connsiteY6" fmla="*/ 0 h 10000"/>
                      <a:gd name="connsiteX0" fmla="*/ 3240 w 11573"/>
                      <a:gd name="connsiteY0" fmla="*/ 0 h 10000"/>
                      <a:gd name="connsiteX1" fmla="*/ 11011 w 11573"/>
                      <a:gd name="connsiteY1" fmla="*/ 0 h 10000"/>
                      <a:gd name="connsiteX2" fmla="*/ 8259 w 11573"/>
                      <a:gd name="connsiteY2" fmla="*/ 5181 h 10000"/>
                      <a:gd name="connsiteX3" fmla="*/ 11573 w 11573"/>
                      <a:gd name="connsiteY3" fmla="*/ 10000 h 10000"/>
                      <a:gd name="connsiteX4" fmla="*/ 3240 w 11573"/>
                      <a:gd name="connsiteY4" fmla="*/ 10000 h 10000"/>
                      <a:gd name="connsiteX5" fmla="*/ 0 w 11573"/>
                      <a:gd name="connsiteY5" fmla="*/ 4964 h 10000"/>
                      <a:gd name="connsiteX6" fmla="*/ 3240 w 11573"/>
                      <a:gd name="connsiteY6" fmla="*/ 0 h 10000"/>
                      <a:gd name="connsiteX0" fmla="*/ 3240 w 11573"/>
                      <a:gd name="connsiteY0" fmla="*/ 0 h 10000"/>
                      <a:gd name="connsiteX1" fmla="*/ 8980 w 11573"/>
                      <a:gd name="connsiteY1" fmla="*/ 46 h 10000"/>
                      <a:gd name="connsiteX2" fmla="*/ 8259 w 11573"/>
                      <a:gd name="connsiteY2" fmla="*/ 5181 h 10000"/>
                      <a:gd name="connsiteX3" fmla="*/ 11573 w 11573"/>
                      <a:gd name="connsiteY3" fmla="*/ 10000 h 10000"/>
                      <a:gd name="connsiteX4" fmla="*/ 3240 w 11573"/>
                      <a:gd name="connsiteY4" fmla="*/ 10000 h 10000"/>
                      <a:gd name="connsiteX5" fmla="*/ 0 w 11573"/>
                      <a:gd name="connsiteY5" fmla="*/ 4964 h 10000"/>
                      <a:gd name="connsiteX6" fmla="*/ 3240 w 11573"/>
                      <a:gd name="connsiteY6" fmla="*/ 0 h 10000"/>
                      <a:gd name="connsiteX0" fmla="*/ 656 w 11982"/>
                      <a:gd name="connsiteY0" fmla="*/ 0 h 10000"/>
                      <a:gd name="connsiteX1" fmla="*/ 9389 w 11982"/>
                      <a:gd name="connsiteY1" fmla="*/ 46 h 10000"/>
                      <a:gd name="connsiteX2" fmla="*/ 8668 w 11982"/>
                      <a:gd name="connsiteY2" fmla="*/ 5181 h 10000"/>
                      <a:gd name="connsiteX3" fmla="*/ 11982 w 11982"/>
                      <a:gd name="connsiteY3" fmla="*/ 10000 h 10000"/>
                      <a:gd name="connsiteX4" fmla="*/ 3649 w 11982"/>
                      <a:gd name="connsiteY4" fmla="*/ 10000 h 10000"/>
                      <a:gd name="connsiteX5" fmla="*/ 409 w 11982"/>
                      <a:gd name="connsiteY5" fmla="*/ 4964 h 10000"/>
                      <a:gd name="connsiteX6" fmla="*/ 656 w 11982"/>
                      <a:gd name="connsiteY6" fmla="*/ 0 h 10000"/>
                      <a:gd name="connsiteX0" fmla="*/ 656 w 11982"/>
                      <a:gd name="connsiteY0" fmla="*/ 0 h 10000"/>
                      <a:gd name="connsiteX1" fmla="*/ 8961 w 11982"/>
                      <a:gd name="connsiteY1" fmla="*/ 92 h 10000"/>
                      <a:gd name="connsiteX2" fmla="*/ 8668 w 11982"/>
                      <a:gd name="connsiteY2" fmla="*/ 5181 h 10000"/>
                      <a:gd name="connsiteX3" fmla="*/ 11982 w 11982"/>
                      <a:gd name="connsiteY3" fmla="*/ 10000 h 10000"/>
                      <a:gd name="connsiteX4" fmla="*/ 3649 w 11982"/>
                      <a:gd name="connsiteY4" fmla="*/ 10000 h 10000"/>
                      <a:gd name="connsiteX5" fmla="*/ 409 w 11982"/>
                      <a:gd name="connsiteY5" fmla="*/ 4964 h 10000"/>
                      <a:gd name="connsiteX6" fmla="*/ 656 w 11982"/>
                      <a:gd name="connsiteY6" fmla="*/ 0 h 10000"/>
                      <a:gd name="connsiteX0" fmla="*/ 708 w 11927"/>
                      <a:gd name="connsiteY0" fmla="*/ 0 h 9931"/>
                      <a:gd name="connsiteX1" fmla="*/ 8906 w 11927"/>
                      <a:gd name="connsiteY1" fmla="*/ 23 h 9931"/>
                      <a:gd name="connsiteX2" fmla="*/ 8613 w 11927"/>
                      <a:gd name="connsiteY2" fmla="*/ 5112 h 9931"/>
                      <a:gd name="connsiteX3" fmla="*/ 11927 w 11927"/>
                      <a:gd name="connsiteY3" fmla="*/ 9931 h 9931"/>
                      <a:gd name="connsiteX4" fmla="*/ 3594 w 11927"/>
                      <a:gd name="connsiteY4" fmla="*/ 9931 h 9931"/>
                      <a:gd name="connsiteX5" fmla="*/ 354 w 11927"/>
                      <a:gd name="connsiteY5" fmla="*/ 4895 h 9931"/>
                      <a:gd name="connsiteX6" fmla="*/ 708 w 11927"/>
                      <a:gd name="connsiteY6" fmla="*/ 0 h 9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927" h="9931">
                        <a:moveTo>
                          <a:pt x="708" y="0"/>
                        </a:moveTo>
                        <a:lnTo>
                          <a:pt x="8906" y="23"/>
                        </a:lnTo>
                        <a:cubicBezTo>
                          <a:pt x="7985" y="23"/>
                          <a:pt x="8110" y="3461"/>
                          <a:pt x="8613" y="5112"/>
                        </a:cubicBezTo>
                        <a:cubicBezTo>
                          <a:pt x="9117" y="6763"/>
                          <a:pt x="11006" y="9931"/>
                          <a:pt x="11927" y="9931"/>
                        </a:cubicBezTo>
                        <a:lnTo>
                          <a:pt x="3594" y="9931"/>
                        </a:lnTo>
                        <a:cubicBezTo>
                          <a:pt x="2673" y="9931"/>
                          <a:pt x="835" y="6550"/>
                          <a:pt x="354" y="4895"/>
                        </a:cubicBezTo>
                        <a:cubicBezTo>
                          <a:pt x="-127" y="3240"/>
                          <a:pt x="-213" y="0"/>
                          <a:pt x="708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397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3058586" y="8346764"/>
                    <a:ext cx="623459" cy="305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cxnSp>
              <p:nvCxnSpPr>
                <p:cNvPr id="100" name="Connecteur droit 99"/>
                <p:cNvCxnSpPr/>
                <p:nvPr/>
              </p:nvCxnSpPr>
              <p:spPr>
                <a:xfrm>
                  <a:off x="5213907" y="5594356"/>
                  <a:ext cx="15076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Connecteur droit 100"/>
                <p:cNvCxnSpPr/>
                <p:nvPr/>
              </p:nvCxnSpPr>
              <p:spPr>
                <a:xfrm>
                  <a:off x="5427026" y="6027021"/>
                  <a:ext cx="130460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Connecteur droit avec flèche 101"/>
                <p:cNvCxnSpPr/>
                <p:nvPr/>
              </p:nvCxnSpPr>
              <p:spPr>
                <a:xfrm>
                  <a:off x="1918075" y="5408688"/>
                  <a:ext cx="5610" cy="609217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ZoneTexte 97"/>
              <p:cNvSpPr txBox="1"/>
              <p:nvPr/>
            </p:nvSpPr>
            <p:spPr>
              <a:xfrm>
                <a:off x="1433094" y="5499649"/>
                <a:ext cx="589730" cy="429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50</a:t>
                </a:r>
              </a:p>
            </p:txBody>
          </p:sp>
        </p:grpSp>
        <p:cxnSp>
          <p:nvCxnSpPr>
            <p:cNvPr id="106" name="Connecteur droit 105"/>
            <p:cNvCxnSpPr/>
            <p:nvPr/>
          </p:nvCxnSpPr>
          <p:spPr>
            <a:xfrm>
              <a:off x="3253880" y="2517097"/>
              <a:ext cx="105505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3105150" y="2912528"/>
              <a:ext cx="1007448" cy="401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/>
            <p:nvPr/>
          </p:nvCxnSpPr>
          <p:spPr>
            <a:xfrm>
              <a:off x="6292944" y="2621802"/>
              <a:ext cx="3617" cy="301060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/>
            <p:cNvSpPr txBox="1"/>
            <p:nvPr/>
          </p:nvSpPr>
          <p:spPr>
            <a:xfrm>
              <a:off x="6259761" y="263953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35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87699" y="1167139"/>
              <a:ext cx="637954" cy="5954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3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90474" y="750665"/>
              <a:ext cx="1830481" cy="127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81" b="100000" l="0" r="79000">
                          <a14:foregroundMark x1="45000" y1="10569" x2="44000" y2="85637"/>
                          <a14:foregroundMark x1="37000" y1="96206" x2="37000" y2="94309"/>
                          <a14:foregroundMark x1="69000" y1="95664" x2="57000" y2="89431"/>
                          <a14:foregroundMark x1="35000" y1="76965" x2="35000" y2="76965"/>
                          <a14:foregroundMark x1="29000" y1="15989" x2="29000" y2="17073"/>
                          <a14:foregroundMark x1="62000" y1="17073" x2="65000" y2="14905"/>
                          <a14:foregroundMark x1="15000" y1="20054" x2="15000" y2="20054"/>
                          <a14:backgroundMark x1="94000" y1="23035" x2="88000" y2="17615"/>
                          <a14:backgroundMark x1="72000" y1="23035" x2="87000" y2="17615"/>
                          <a14:backgroundMark x1="2000" y1="27913" x2="7000" y2="21951"/>
                          <a14:backgroundMark x1="57000" y1="5962" x2="61000" y2="6504"/>
                          <a14:backgroundMark x1="11000" y1="18699" x2="13000" y2="22764"/>
                          <a14:backgroundMark x1="28000" y1="22493" x2="28000" y2="224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51910" y="2523050"/>
              <a:ext cx="489860" cy="152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81" b="100000" l="0" r="79000">
                          <a14:foregroundMark x1="45000" y1="10569" x2="44000" y2="85637"/>
                          <a14:foregroundMark x1="37000" y1="96206" x2="37000" y2="94309"/>
                          <a14:foregroundMark x1="69000" y1="95664" x2="57000" y2="89431"/>
                          <a14:foregroundMark x1="35000" y1="76965" x2="35000" y2="76965"/>
                          <a14:foregroundMark x1="29000" y1="15989" x2="29000" y2="17073"/>
                          <a14:foregroundMark x1="62000" y1="17073" x2="65000" y2="14905"/>
                          <a14:foregroundMark x1="15000" y1="20054" x2="15000" y2="20054"/>
                          <a14:backgroundMark x1="94000" y1="23035" x2="88000" y2="17615"/>
                          <a14:backgroundMark x1="72000" y1="23035" x2="87000" y2="17615"/>
                          <a14:backgroundMark x1="2000" y1="27913" x2="7000" y2="21951"/>
                          <a14:backgroundMark x1="57000" y1="5962" x2="61000" y2="6504"/>
                          <a14:backgroundMark x1="11000" y1="18699" x2="13000" y2="22764"/>
                          <a14:backgroundMark x1="28000" y1="22493" x2="28000" y2="224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64486" y="2009795"/>
              <a:ext cx="489860" cy="152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0" name="Connecteur droit 189"/>
            <p:cNvCxnSpPr/>
            <p:nvPr/>
          </p:nvCxnSpPr>
          <p:spPr>
            <a:xfrm>
              <a:off x="3074242" y="2111892"/>
              <a:ext cx="115885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ZoneTexte 190"/>
            <p:cNvSpPr txBox="1"/>
            <p:nvPr/>
          </p:nvSpPr>
          <p:spPr>
            <a:xfrm>
              <a:off x="2815174" y="235342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85</a:t>
              </a:r>
            </a:p>
          </p:txBody>
        </p:sp>
        <p:cxnSp>
          <p:nvCxnSpPr>
            <p:cNvPr id="192" name="Connecteur droit avec flèche 191"/>
            <p:cNvCxnSpPr/>
            <p:nvPr/>
          </p:nvCxnSpPr>
          <p:spPr>
            <a:xfrm>
              <a:off x="3115188" y="2113514"/>
              <a:ext cx="3617" cy="780872"/>
            </a:xfrm>
            <a:prstGeom prst="straightConnector1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à coins arrondis 42"/>
          <p:cNvSpPr/>
          <p:nvPr/>
        </p:nvSpPr>
        <p:spPr>
          <a:xfrm>
            <a:off x="211936" y="125850"/>
            <a:ext cx="6435993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209150" y="4534602"/>
            <a:ext cx="6439699" cy="424800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18" name="Groupe 117"/>
          <p:cNvGrpSpPr/>
          <p:nvPr/>
        </p:nvGrpSpPr>
        <p:grpSpPr>
          <a:xfrm>
            <a:off x="5891643" y="128467"/>
            <a:ext cx="759519" cy="468000"/>
            <a:chOff x="7505740" y="1078477"/>
            <a:chExt cx="360040" cy="296448"/>
          </a:xfrm>
        </p:grpSpPr>
        <p:sp>
          <p:nvSpPr>
            <p:cNvPr id="119" name="Rectangle à coins arrondis 118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86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868" y="150356"/>
            <a:ext cx="461862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ZoneTexte 110"/>
          <p:cNvSpPr txBox="1"/>
          <p:nvPr/>
        </p:nvSpPr>
        <p:spPr>
          <a:xfrm>
            <a:off x="939051" y="371609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4x M12*150</a:t>
            </a:r>
          </a:p>
        </p:txBody>
      </p:sp>
      <p:grpSp>
        <p:nvGrpSpPr>
          <p:cNvPr id="135" name="Groupe 134"/>
          <p:cNvGrpSpPr>
            <a:grpSpLocks noChangeAspect="1"/>
          </p:cNvGrpSpPr>
          <p:nvPr/>
        </p:nvGrpSpPr>
        <p:grpSpPr>
          <a:xfrm>
            <a:off x="291963" y="5789614"/>
            <a:ext cx="2598845" cy="2883978"/>
            <a:chOff x="1007448" y="3337289"/>
            <a:chExt cx="2822937" cy="2534922"/>
          </a:xfrm>
        </p:grpSpPr>
        <p:pic>
          <p:nvPicPr>
            <p:cNvPr id="137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7448" y="3337289"/>
              <a:ext cx="1670071" cy="127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Image 149"/>
            <p:cNvPicPr>
              <a:picLocks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21" y="4279716"/>
              <a:ext cx="451398" cy="357910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421" y="5514301"/>
              <a:ext cx="451398" cy="357910"/>
            </a:xfrm>
            <a:prstGeom prst="rect">
              <a:avLst/>
            </a:prstGeom>
          </p:spPr>
        </p:pic>
        <p:grpSp>
          <p:nvGrpSpPr>
            <p:cNvPr id="152" name="Groupe 151"/>
            <p:cNvGrpSpPr/>
            <p:nvPr/>
          </p:nvGrpSpPr>
          <p:grpSpPr>
            <a:xfrm>
              <a:off x="2586738" y="3591013"/>
              <a:ext cx="1243647" cy="910728"/>
              <a:chOff x="6051427" y="1001394"/>
              <a:chExt cx="980853" cy="672342"/>
            </a:xfrm>
          </p:grpSpPr>
          <p:sp>
            <p:nvSpPr>
              <p:cNvPr id="160" name="ZoneTexte 159"/>
              <p:cNvSpPr txBox="1"/>
              <p:nvPr/>
            </p:nvSpPr>
            <p:spPr>
              <a:xfrm>
                <a:off x="6056915" y="1153122"/>
                <a:ext cx="932689" cy="15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N</a:t>
                </a:r>
                <a:r>
                  <a:rPr lang="en-GB" sz="1000" dirty="0"/>
                  <a:t>               blue</a:t>
                </a:r>
              </a:p>
            </p:txBody>
          </p:sp>
          <p:sp>
            <p:nvSpPr>
              <p:cNvPr id="161" name="ZoneTexte 160"/>
              <p:cNvSpPr txBox="1"/>
              <p:nvPr/>
            </p:nvSpPr>
            <p:spPr>
              <a:xfrm>
                <a:off x="6077654" y="1001394"/>
                <a:ext cx="954626" cy="15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L               </a:t>
                </a:r>
                <a:r>
                  <a:rPr lang="en-GB" sz="1000" dirty="0"/>
                  <a:t>brown</a:t>
                </a:r>
              </a:p>
            </p:txBody>
          </p:sp>
          <p:pic>
            <p:nvPicPr>
              <p:cNvPr id="162" name="Image 161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51427" y="1560330"/>
                <a:ext cx="343653" cy="113406"/>
              </a:xfrm>
              <a:prstGeom prst="rect">
                <a:avLst/>
              </a:prstGeom>
            </p:spPr>
          </p:pic>
          <p:pic>
            <p:nvPicPr>
              <p:cNvPr id="163" name="Image 162"/>
              <p:cNvPicPr>
                <a:picLocks/>
              </p:cNvPicPr>
              <p:nvPr/>
            </p:nvPicPr>
            <p:blipFill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1007" y="1308316"/>
                <a:ext cx="223441" cy="165141"/>
              </a:xfrm>
              <a:prstGeom prst="rect">
                <a:avLst/>
              </a:prstGeom>
            </p:spPr>
          </p:pic>
        </p:grpSp>
        <p:pic>
          <p:nvPicPr>
            <p:cNvPr id="159" name="Image 158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3696" y="5347788"/>
              <a:ext cx="435726" cy="153615"/>
            </a:xfrm>
            <a:prstGeom prst="rect">
              <a:avLst/>
            </a:prstGeom>
          </p:spPr>
        </p:pic>
      </p:grpSp>
      <p:grpSp>
        <p:nvGrpSpPr>
          <p:cNvPr id="2" name="Groupe 1"/>
          <p:cNvGrpSpPr/>
          <p:nvPr/>
        </p:nvGrpSpPr>
        <p:grpSpPr>
          <a:xfrm>
            <a:off x="3105150" y="4828616"/>
            <a:ext cx="3432935" cy="3714223"/>
            <a:chOff x="2666672" y="4839227"/>
            <a:chExt cx="3432935" cy="3714223"/>
          </a:xfrm>
        </p:grpSpPr>
        <p:sp>
          <p:nvSpPr>
            <p:cNvPr id="59" name="Forme libre 58"/>
            <p:cNvSpPr/>
            <p:nvPr/>
          </p:nvSpPr>
          <p:spPr>
            <a:xfrm>
              <a:off x="5263957" y="5044437"/>
              <a:ext cx="241360" cy="1600200"/>
            </a:xfrm>
            <a:custGeom>
              <a:avLst/>
              <a:gdLst>
                <a:gd name="connsiteX0" fmla="*/ 362787 w 385881"/>
                <a:gd name="connsiteY0" fmla="*/ 0 h 590550"/>
                <a:gd name="connsiteX1" fmla="*/ 353262 w 385881"/>
                <a:gd name="connsiteY1" fmla="*/ 304800 h 590550"/>
                <a:gd name="connsiteX2" fmla="*/ 48462 w 385881"/>
                <a:gd name="connsiteY2" fmla="*/ 352425 h 590550"/>
                <a:gd name="connsiteX3" fmla="*/ 837 w 385881"/>
                <a:gd name="connsiteY3" fmla="*/ 447675 h 590550"/>
                <a:gd name="connsiteX4" fmla="*/ 48462 w 385881"/>
                <a:gd name="connsiteY4" fmla="*/ 495300 h 590550"/>
                <a:gd name="connsiteX5" fmla="*/ 172287 w 385881"/>
                <a:gd name="connsiteY5" fmla="*/ 485775 h 590550"/>
                <a:gd name="connsiteX6" fmla="*/ 200862 w 385881"/>
                <a:gd name="connsiteY6" fmla="*/ 590550 h 590550"/>
                <a:gd name="connsiteX0" fmla="*/ 362787 w 385881"/>
                <a:gd name="connsiteY0" fmla="*/ 0 h 419100"/>
                <a:gd name="connsiteX1" fmla="*/ 353262 w 385881"/>
                <a:gd name="connsiteY1" fmla="*/ 133350 h 419100"/>
                <a:gd name="connsiteX2" fmla="*/ 48462 w 385881"/>
                <a:gd name="connsiteY2" fmla="*/ 180975 h 419100"/>
                <a:gd name="connsiteX3" fmla="*/ 837 w 385881"/>
                <a:gd name="connsiteY3" fmla="*/ 276225 h 419100"/>
                <a:gd name="connsiteX4" fmla="*/ 48462 w 385881"/>
                <a:gd name="connsiteY4" fmla="*/ 323850 h 419100"/>
                <a:gd name="connsiteX5" fmla="*/ 172287 w 385881"/>
                <a:gd name="connsiteY5" fmla="*/ 314325 h 419100"/>
                <a:gd name="connsiteX6" fmla="*/ 200862 w 385881"/>
                <a:gd name="connsiteY6" fmla="*/ 419100 h 419100"/>
                <a:gd name="connsiteX0" fmla="*/ 172287 w 354905"/>
                <a:gd name="connsiteY0" fmla="*/ 0 h 1600200"/>
                <a:gd name="connsiteX1" fmla="*/ 353262 w 354905"/>
                <a:gd name="connsiteY1" fmla="*/ 1314450 h 1600200"/>
                <a:gd name="connsiteX2" fmla="*/ 48462 w 354905"/>
                <a:gd name="connsiteY2" fmla="*/ 1362075 h 1600200"/>
                <a:gd name="connsiteX3" fmla="*/ 837 w 354905"/>
                <a:gd name="connsiteY3" fmla="*/ 1457325 h 1600200"/>
                <a:gd name="connsiteX4" fmla="*/ 48462 w 354905"/>
                <a:gd name="connsiteY4" fmla="*/ 1504950 h 1600200"/>
                <a:gd name="connsiteX5" fmla="*/ 172287 w 354905"/>
                <a:gd name="connsiteY5" fmla="*/ 1495425 h 1600200"/>
                <a:gd name="connsiteX6" fmla="*/ 200862 w 354905"/>
                <a:gd name="connsiteY6" fmla="*/ 1600200 h 1600200"/>
                <a:gd name="connsiteX0" fmla="*/ 171681 w 326006"/>
                <a:gd name="connsiteY0" fmla="*/ 0 h 1600200"/>
                <a:gd name="connsiteX1" fmla="*/ 324081 w 326006"/>
                <a:gd name="connsiteY1" fmla="*/ 885825 h 1600200"/>
                <a:gd name="connsiteX2" fmla="*/ 47856 w 326006"/>
                <a:gd name="connsiteY2" fmla="*/ 1362075 h 1600200"/>
                <a:gd name="connsiteX3" fmla="*/ 231 w 326006"/>
                <a:gd name="connsiteY3" fmla="*/ 1457325 h 1600200"/>
                <a:gd name="connsiteX4" fmla="*/ 47856 w 326006"/>
                <a:gd name="connsiteY4" fmla="*/ 1504950 h 1600200"/>
                <a:gd name="connsiteX5" fmla="*/ 171681 w 326006"/>
                <a:gd name="connsiteY5" fmla="*/ 1495425 h 1600200"/>
                <a:gd name="connsiteX6" fmla="*/ 200256 w 326006"/>
                <a:gd name="connsiteY6" fmla="*/ 1600200 h 1600200"/>
                <a:gd name="connsiteX0" fmla="*/ 177171 w 329571"/>
                <a:gd name="connsiteY0" fmla="*/ 0 h 1600200"/>
                <a:gd name="connsiteX1" fmla="*/ 329571 w 329571"/>
                <a:gd name="connsiteY1" fmla="*/ 885825 h 1600200"/>
                <a:gd name="connsiteX2" fmla="*/ 177171 w 329571"/>
                <a:gd name="connsiteY2" fmla="*/ 1181100 h 1600200"/>
                <a:gd name="connsiteX3" fmla="*/ 5721 w 329571"/>
                <a:gd name="connsiteY3" fmla="*/ 1457325 h 1600200"/>
                <a:gd name="connsiteX4" fmla="*/ 53346 w 329571"/>
                <a:gd name="connsiteY4" fmla="*/ 1504950 h 1600200"/>
                <a:gd name="connsiteX5" fmla="*/ 177171 w 329571"/>
                <a:gd name="connsiteY5" fmla="*/ 1495425 h 1600200"/>
                <a:gd name="connsiteX6" fmla="*/ 205746 w 329571"/>
                <a:gd name="connsiteY6" fmla="*/ 1600200 h 1600200"/>
                <a:gd name="connsiteX0" fmla="*/ 241016 w 393416"/>
                <a:gd name="connsiteY0" fmla="*/ 0 h 1600200"/>
                <a:gd name="connsiteX1" fmla="*/ 393416 w 393416"/>
                <a:gd name="connsiteY1" fmla="*/ 885825 h 1600200"/>
                <a:gd name="connsiteX2" fmla="*/ 241016 w 393416"/>
                <a:gd name="connsiteY2" fmla="*/ 1181100 h 1600200"/>
                <a:gd name="connsiteX3" fmla="*/ 2891 w 393416"/>
                <a:gd name="connsiteY3" fmla="*/ 1314450 h 1600200"/>
                <a:gd name="connsiteX4" fmla="*/ 117191 w 393416"/>
                <a:gd name="connsiteY4" fmla="*/ 1504950 h 1600200"/>
                <a:gd name="connsiteX5" fmla="*/ 241016 w 393416"/>
                <a:gd name="connsiteY5" fmla="*/ 1495425 h 1600200"/>
                <a:gd name="connsiteX6" fmla="*/ 269591 w 393416"/>
                <a:gd name="connsiteY6" fmla="*/ 1600200 h 1600200"/>
                <a:gd name="connsiteX0" fmla="*/ 213226 w 365626"/>
                <a:gd name="connsiteY0" fmla="*/ 0 h 1600200"/>
                <a:gd name="connsiteX1" fmla="*/ 365626 w 365626"/>
                <a:gd name="connsiteY1" fmla="*/ 885825 h 1600200"/>
                <a:gd name="connsiteX2" fmla="*/ 213226 w 365626"/>
                <a:gd name="connsiteY2" fmla="*/ 1181100 h 1600200"/>
                <a:gd name="connsiteX3" fmla="*/ 3676 w 365626"/>
                <a:gd name="connsiteY3" fmla="*/ 1400175 h 1600200"/>
                <a:gd name="connsiteX4" fmla="*/ 89401 w 365626"/>
                <a:gd name="connsiteY4" fmla="*/ 1504950 h 1600200"/>
                <a:gd name="connsiteX5" fmla="*/ 213226 w 365626"/>
                <a:gd name="connsiteY5" fmla="*/ 1495425 h 1600200"/>
                <a:gd name="connsiteX6" fmla="*/ 241801 w 365626"/>
                <a:gd name="connsiteY6" fmla="*/ 1600200 h 1600200"/>
                <a:gd name="connsiteX0" fmla="*/ 212785 w 365199"/>
                <a:gd name="connsiteY0" fmla="*/ 0 h 1600200"/>
                <a:gd name="connsiteX1" fmla="*/ 365185 w 365199"/>
                <a:gd name="connsiteY1" fmla="*/ 885825 h 1600200"/>
                <a:gd name="connsiteX2" fmla="*/ 203260 w 365199"/>
                <a:gd name="connsiteY2" fmla="*/ 1038225 h 1600200"/>
                <a:gd name="connsiteX3" fmla="*/ 3235 w 365199"/>
                <a:gd name="connsiteY3" fmla="*/ 1400175 h 1600200"/>
                <a:gd name="connsiteX4" fmla="*/ 88960 w 365199"/>
                <a:gd name="connsiteY4" fmla="*/ 1504950 h 1600200"/>
                <a:gd name="connsiteX5" fmla="*/ 212785 w 365199"/>
                <a:gd name="connsiteY5" fmla="*/ 1495425 h 1600200"/>
                <a:gd name="connsiteX6" fmla="*/ 241360 w 365199"/>
                <a:gd name="connsiteY6" fmla="*/ 1600200 h 1600200"/>
                <a:gd name="connsiteX0" fmla="*/ 212785 w 279499"/>
                <a:gd name="connsiteY0" fmla="*/ 0 h 1600200"/>
                <a:gd name="connsiteX1" fmla="*/ 279460 w 279499"/>
                <a:gd name="connsiteY1" fmla="*/ 723900 h 1600200"/>
                <a:gd name="connsiteX2" fmla="*/ 203260 w 279499"/>
                <a:gd name="connsiteY2" fmla="*/ 1038225 h 1600200"/>
                <a:gd name="connsiteX3" fmla="*/ 3235 w 279499"/>
                <a:gd name="connsiteY3" fmla="*/ 1400175 h 1600200"/>
                <a:gd name="connsiteX4" fmla="*/ 88960 w 279499"/>
                <a:gd name="connsiteY4" fmla="*/ 1504950 h 1600200"/>
                <a:gd name="connsiteX5" fmla="*/ 212785 w 279499"/>
                <a:gd name="connsiteY5" fmla="*/ 1495425 h 1600200"/>
                <a:gd name="connsiteX6" fmla="*/ 241360 w 279499"/>
                <a:gd name="connsiteY6" fmla="*/ 1600200 h 1600200"/>
                <a:gd name="connsiteX0" fmla="*/ 127060 w 281722"/>
                <a:gd name="connsiteY0" fmla="*/ 0 h 1600200"/>
                <a:gd name="connsiteX1" fmla="*/ 279460 w 281722"/>
                <a:gd name="connsiteY1" fmla="*/ 723900 h 1600200"/>
                <a:gd name="connsiteX2" fmla="*/ 203260 w 281722"/>
                <a:gd name="connsiteY2" fmla="*/ 1038225 h 1600200"/>
                <a:gd name="connsiteX3" fmla="*/ 3235 w 281722"/>
                <a:gd name="connsiteY3" fmla="*/ 1400175 h 1600200"/>
                <a:gd name="connsiteX4" fmla="*/ 88960 w 281722"/>
                <a:gd name="connsiteY4" fmla="*/ 1504950 h 1600200"/>
                <a:gd name="connsiteX5" fmla="*/ 212785 w 281722"/>
                <a:gd name="connsiteY5" fmla="*/ 1495425 h 1600200"/>
                <a:gd name="connsiteX6" fmla="*/ 241360 w 281722"/>
                <a:gd name="connsiteY6" fmla="*/ 1600200 h 1600200"/>
                <a:gd name="connsiteX0" fmla="*/ 127060 w 280179"/>
                <a:gd name="connsiteY0" fmla="*/ 0 h 1600200"/>
                <a:gd name="connsiteX1" fmla="*/ 165160 w 280179"/>
                <a:gd name="connsiteY1" fmla="*/ 676275 h 1600200"/>
                <a:gd name="connsiteX2" fmla="*/ 279460 w 280179"/>
                <a:gd name="connsiteY2" fmla="*/ 723900 h 1600200"/>
                <a:gd name="connsiteX3" fmla="*/ 203260 w 280179"/>
                <a:gd name="connsiteY3" fmla="*/ 1038225 h 1600200"/>
                <a:gd name="connsiteX4" fmla="*/ 3235 w 280179"/>
                <a:gd name="connsiteY4" fmla="*/ 1400175 h 1600200"/>
                <a:gd name="connsiteX5" fmla="*/ 88960 w 280179"/>
                <a:gd name="connsiteY5" fmla="*/ 1504950 h 1600200"/>
                <a:gd name="connsiteX6" fmla="*/ 212785 w 280179"/>
                <a:gd name="connsiteY6" fmla="*/ 1495425 h 1600200"/>
                <a:gd name="connsiteX7" fmla="*/ 241360 w 280179"/>
                <a:gd name="connsiteY7" fmla="*/ 1600200 h 1600200"/>
                <a:gd name="connsiteX0" fmla="*/ 127060 w 241360"/>
                <a:gd name="connsiteY0" fmla="*/ 0 h 1600200"/>
                <a:gd name="connsiteX1" fmla="*/ 165160 w 241360"/>
                <a:gd name="connsiteY1" fmla="*/ 676275 h 1600200"/>
                <a:gd name="connsiteX2" fmla="*/ 212785 w 241360"/>
                <a:gd name="connsiteY2" fmla="*/ 866775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27060 w 241360"/>
                <a:gd name="connsiteY0" fmla="*/ 0 h 1600200"/>
                <a:gd name="connsiteX1" fmla="*/ 212785 w 241360"/>
                <a:gd name="connsiteY1" fmla="*/ 676275 h 1600200"/>
                <a:gd name="connsiteX2" fmla="*/ 212785 w 241360"/>
                <a:gd name="connsiteY2" fmla="*/ 866775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12785 w 241360"/>
                <a:gd name="connsiteY1" fmla="*/ 676275 h 1600200"/>
                <a:gd name="connsiteX2" fmla="*/ 212785 w 241360"/>
                <a:gd name="connsiteY2" fmla="*/ 866775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03260 w 241360"/>
                <a:gd name="connsiteY1" fmla="*/ 571500 h 1600200"/>
                <a:gd name="connsiteX2" fmla="*/ 212785 w 241360"/>
                <a:gd name="connsiteY2" fmla="*/ 866775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03260 w 241360"/>
                <a:gd name="connsiteY1" fmla="*/ 571500 h 1600200"/>
                <a:gd name="connsiteX2" fmla="*/ 193735 w 241360"/>
                <a:gd name="connsiteY2" fmla="*/ 762000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03260 w 241360"/>
                <a:gd name="connsiteY1" fmla="*/ 571500 h 1600200"/>
                <a:gd name="connsiteX2" fmla="*/ 203260 w 241360"/>
                <a:gd name="connsiteY2" fmla="*/ 762000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03260 w 241360"/>
                <a:gd name="connsiteY1" fmla="*/ 381000 h 1600200"/>
                <a:gd name="connsiteX2" fmla="*/ 203260 w 241360"/>
                <a:gd name="connsiteY2" fmla="*/ 762000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  <a:gd name="connsiteX0" fmla="*/ 146110 w 241360"/>
                <a:gd name="connsiteY0" fmla="*/ 0 h 1600200"/>
                <a:gd name="connsiteX1" fmla="*/ 203260 w 241360"/>
                <a:gd name="connsiteY1" fmla="*/ 381000 h 1600200"/>
                <a:gd name="connsiteX2" fmla="*/ 231835 w 241360"/>
                <a:gd name="connsiteY2" fmla="*/ 742950 h 1600200"/>
                <a:gd name="connsiteX3" fmla="*/ 203260 w 241360"/>
                <a:gd name="connsiteY3" fmla="*/ 1038225 h 1600200"/>
                <a:gd name="connsiteX4" fmla="*/ 3235 w 241360"/>
                <a:gd name="connsiteY4" fmla="*/ 1400175 h 1600200"/>
                <a:gd name="connsiteX5" fmla="*/ 88960 w 241360"/>
                <a:gd name="connsiteY5" fmla="*/ 1504950 h 1600200"/>
                <a:gd name="connsiteX6" fmla="*/ 212785 w 241360"/>
                <a:gd name="connsiteY6" fmla="*/ 1495425 h 1600200"/>
                <a:gd name="connsiteX7" fmla="*/ 241360 w 241360"/>
                <a:gd name="connsiteY7" fmla="*/ 1600200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60" h="1600200">
                  <a:moveTo>
                    <a:pt x="146110" y="0"/>
                  </a:moveTo>
                  <a:cubicBezTo>
                    <a:pt x="166747" y="112712"/>
                    <a:pt x="177860" y="260350"/>
                    <a:pt x="203260" y="381000"/>
                  </a:cubicBezTo>
                  <a:cubicBezTo>
                    <a:pt x="228660" y="501650"/>
                    <a:pt x="231835" y="633413"/>
                    <a:pt x="231835" y="742950"/>
                  </a:cubicBezTo>
                  <a:cubicBezTo>
                    <a:pt x="231835" y="852487"/>
                    <a:pt x="241360" y="928687"/>
                    <a:pt x="203260" y="1038225"/>
                  </a:cubicBezTo>
                  <a:cubicBezTo>
                    <a:pt x="165160" y="1147763"/>
                    <a:pt x="22285" y="1322388"/>
                    <a:pt x="3235" y="1400175"/>
                  </a:cubicBezTo>
                  <a:cubicBezTo>
                    <a:pt x="-15815" y="1477962"/>
                    <a:pt x="54035" y="1489075"/>
                    <a:pt x="88960" y="1504950"/>
                  </a:cubicBezTo>
                  <a:cubicBezTo>
                    <a:pt x="123885" y="1520825"/>
                    <a:pt x="187385" y="1479550"/>
                    <a:pt x="212785" y="1495425"/>
                  </a:cubicBezTo>
                  <a:cubicBezTo>
                    <a:pt x="238185" y="1511300"/>
                    <a:pt x="215960" y="1552575"/>
                    <a:pt x="241360" y="1600200"/>
                  </a:cubicBez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058612" y="5038725"/>
              <a:ext cx="1180915" cy="3514725"/>
              <a:chOff x="2287087" y="4991100"/>
              <a:chExt cx="1180915" cy="3514725"/>
            </a:xfrm>
          </p:grpSpPr>
          <p:cxnSp>
            <p:nvCxnSpPr>
              <p:cNvPr id="113" name="Connecteur droit 112"/>
              <p:cNvCxnSpPr/>
              <p:nvPr/>
            </p:nvCxnSpPr>
            <p:spPr>
              <a:xfrm>
                <a:off x="3152084" y="6453634"/>
                <a:ext cx="0" cy="147578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2587699" y="6447093"/>
                <a:ext cx="0" cy="147578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2784216" y="7102352"/>
                <a:ext cx="302548" cy="79723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6" name="Connecteur droit 115"/>
              <p:cNvCxnSpPr>
                <a:cxnSpLocks/>
              </p:cNvCxnSpPr>
              <p:nvPr/>
            </p:nvCxnSpPr>
            <p:spPr>
              <a:xfrm flipV="1">
                <a:off x="2333625" y="8494067"/>
                <a:ext cx="988833" cy="3732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orme libre 116"/>
              <p:cNvSpPr/>
              <p:nvPr/>
            </p:nvSpPr>
            <p:spPr>
              <a:xfrm>
                <a:off x="2609850" y="8185321"/>
                <a:ext cx="447675" cy="320504"/>
              </a:xfrm>
              <a:custGeom>
                <a:avLst/>
                <a:gdLst>
                  <a:gd name="connsiteX0" fmla="*/ 0 w 447675"/>
                  <a:gd name="connsiteY0" fmla="*/ 320504 h 320504"/>
                  <a:gd name="connsiteX1" fmla="*/ 180975 w 447675"/>
                  <a:gd name="connsiteY1" fmla="*/ 272879 h 320504"/>
                  <a:gd name="connsiteX2" fmla="*/ 323850 w 447675"/>
                  <a:gd name="connsiteY2" fmla="*/ 34754 h 320504"/>
                  <a:gd name="connsiteX3" fmla="*/ 447675 w 447675"/>
                  <a:gd name="connsiteY3" fmla="*/ 6179 h 3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320504">
                    <a:moveTo>
                      <a:pt x="0" y="320504"/>
                    </a:moveTo>
                    <a:cubicBezTo>
                      <a:pt x="63500" y="320504"/>
                      <a:pt x="127000" y="320504"/>
                      <a:pt x="180975" y="272879"/>
                    </a:cubicBezTo>
                    <a:cubicBezTo>
                      <a:pt x="234950" y="225254"/>
                      <a:pt x="279400" y="79204"/>
                      <a:pt x="323850" y="34754"/>
                    </a:cubicBezTo>
                    <a:cubicBezTo>
                      <a:pt x="368300" y="-9696"/>
                      <a:pt x="407987" y="-1759"/>
                      <a:pt x="447675" y="6179"/>
                    </a:cubicBezTo>
                  </a:path>
                </a:pathLst>
              </a:cu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1" name="Image 120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76914" y="8062866"/>
                <a:ext cx="291088" cy="288000"/>
              </a:xfrm>
              <a:prstGeom prst="rect">
                <a:avLst/>
              </a:prstGeom>
            </p:spPr>
          </p:pic>
          <p:sp>
            <p:nvSpPr>
              <p:cNvPr id="122" name="Ellipse 121"/>
              <p:cNvSpPr>
                <a:spLocks noChangeAspect="1"/>
              </p:cNvSpPr>
              <p:nvPr/>
            </p:nvSpPr>
            <p:spPr>
              <a:xfrm>
                <a:off x="3029278" y="8158846"/>
                <a:ext cx="61246" cy="61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4" name="Forme libre 123"/>
              <p:cNvSpPr/>
              <p:nvPr/>
            </p:nvSpPr>
            <p:spPr>
              <a:xfrm>
                <a:off x="2769988" y="7343774"/>
                <a:ext cx="278011" cy="847725"/>
              </a:xfrm>
              <a:custGeom>
                <a:avLst/>
                <a:gdLst>
                  <a:gd name="connsiteX0" fmla="*/ 273310 w 273310"/>
                  <a:gd name="connsiteY0" fmla="*/ 819150 h 819150"/>
                  <a:gd name="connsiteX1" fmla="*/ 6610 w 273310"/>
                  <a:gd name="connsiteY1" fmla="*/ 714375 h 819150"/>
                  <a:gd name="connsiteX2" fmla="*/ 82810 w 273310"/>
                  <a:gd name="connsiteY2" fmla="*/ 409575 h 819150"/>
                  <a:gd name="connsiteX3" fmla="*/ 101860 w 273310"/>
                  <a:gd name="connsiteY3" fmla="*/ 0 h 819150"/>
                  <a:gd name="connsiteX0" fmla="*/ 272984 w 272984"/>
                  <a:gd name="connsiteY0" fmla="*/ 847725 h 847725"/>
                  <a:gd name="connsiteX1" fmla="*/ 6284 w 272984"/>
                  <a:gd name="connsiteY1" fmla="*/ 742950 h 847725"/>
                  <a:gd name="connsiteX2" fmla="*/ 82484 w 272984"/>
                  <a:gd name="connsiteY2" fmla="*/ 438150 h 847725"/>
                  <a:gd name="connsiteX3" fmla="*/ 63434 w 272984"/>
                  <a:gd name="connsiteY3" fmla="*/ 0 h 847725"/>
                  <a:gd name="connsiteX0" fmla="*/ 278357 w 278357"/>
                  <a:gd name="connsiteY0" fmla="*/ 847725 h 847725"/>
                  <a:gd name="connsiteX1" fmla="*/ 11657 w 278357"/>
                  <a:gd name="connsiteY1" fmla="*/ 742950 h 847725"/>
                  <a:gd name="connsiteX2" fmla="*/ 49757 w 278357"/>
                  <a:gd name="connsiteY2" fmla="*/ 428625 h 847725"/>
                  <a:gd name="connsiteX3" fmla="*/ 68807 w 278357"/>
                  <a:gd name="connsiteY3" fmla="*/ 0 h 847725"/>
                  <a:gd name="connsiteX0" fmla="*/ 278011 w 278011"/>
                  <a:gd name="connsiteY0" fmla="*/ 847725 h 847725"/>
                  <a:gd name="connsiteX1" fmla="*/ 11311 w 278011"/>
                  <a:gd name="connsiteY1" fmla="*/ 742950 h 847725"/>
                  <a:gd name="connsiteX2" fmla="*/ 49411 w 278011"/>
                  <a:gd name="connsiteY2" fmla="*/ 428625 h 847725"/>
                  <a:gd name="connsiteX3" fmla="*/ 49411 w 278011"/>
                  <a:gd name="connsiteY3" fmla="*/ 0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011" h="847725">
                    <a:moveTo>
                      <a:pt x="278011" y="847725"/>
                    </a:moveTo>
                    <a:cubicBezTo>
                      <a:pt x="160536" y="829468"/>
                      <a:pt x="49411" y="812800"/>
                      <a:pt x="11311" y="742950"/>
                    </a:cubicBezTo>
                    <a:cubicBezTo>
                      <a:pt x="-26789" y="673100"/>
                      <a:pt x="43061" y="552450"/>
                      <a:pt x="49411" y="428625"/>
                    </a:cubicBezTo>
                    <a:cubicBezTo>
                      <a:pt x="55761" y="304800"/>
                      <a:pt x="41473" y="82550"/>
                      <a:pt x="49411" y="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5" name="Groupe 124"/>
              <p:cNvGrpSpPr>
                <a:grpSpLocks noChangeAspect="1"/>
              </p:cNvGrpSpPr>
              <p:nvPr/>
            </p:nvGrpSpPr>
            <p:grpSpPr>
              <a:xfrm>
                <a:off x="2784216" y="7119354"/>
                <a:ext cx="214987" cy="180000"/>
                <a:chOff x="8165254" y="4980313"/>
                <a:chExt cx="1990057" cy="1666197"/>
              </a:xfrm>
            </p:grpSpPr>
            <p:sp>
              <p:nvSpPr>
                <p:cNvPr id="131" name="Rectangle 130"/>
                <p:cNvSpPr>
                  <a:spLocks noChangeAspect="1"/>
                </p:cNvSpPr>
                <p:nvPr/>
              </p:nvSpPr>
              <p:spPr>
                <a:xfrm>
                  <a:off x="8165254" y="4980313"/>
                  <a:ext cx="1990057" cy="165838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32" name="Connecteur droit 131"/>
                <p:cNvCxnSpPr>
                  <a:stCxn id="131" idx="2"/>
                  <a:endCxn id="131" idx="0"/>
                </p:cNvCxnSpPr>
                <p:nvPr/>
              </p:nvCxnSpPr>
              <p:spPr>
                <a:xfrm flipV="1">
                  <a:off x="91602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droit 132"/>
                <p:cNvCxnSpPr/>
                <p:nvPr/>
              </p:nvCxnSpPr>
              <p:spPr>
                <a:xfrm flipV="1">
                  <a:off x="8655458" y="4988129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droit 133"/>
                <p:cNvCxnSpPr/>
                <p:nvPr/>
              </p:nvCxnSpPr>
              <p:spPr>
                <a:xfrm flipV="1">
                  <a:off x="96555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7087" y="7173826"/>
                <a:ext cx="291088" cy="288000"/>
              </a:xfrm>
              <a:prstGeom prst="rect">
                <a:avLst/>
              </a:prstGeom>
            </p:spPr>
          </p:pic>
          <p:cxnSp>
            <p:nvCxnSpPr>
              <p:cNvPr id="129" name="Connecteur droit 128"/>
              <p:cNvCxnSpPr/>
              <p:nvPr/>
            </p:nvCxnSpPr>
            <p:spPr>
              <a:xfrm rot="900000" flipH="1">
                <a:off x="2554466" y="7125588"/>
                <a:ext cx="225091" cy="18000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orme libre 129"/>
              <p:cNvSpPr/>
              <p:nvPr/>
            </p:nvSpPr>
            <p:spPr>
              <a:xfrm>
                <a:off x="2692339" y="4991100"/>
                <a:ext cx="241360" cy="1600200"/>
              </a:xfrm>
              <a:custGeom>
                <a:avLst/>
                <a:gdLst>
                  <a:gd name="connsiteX0" fmla="*/ 362787 w 385881"/>
                  <a:gd name="connsiteY0" fmla="*/ 0 h 590550"/>
                  <a:gd name="connsiteX1" fmla="*/ 353262 w 385881"/>
                  <a:gd name="connsiteY1" fmla="*/ 304800 h 590550"/>
                  <a:gd name="connsiteX2" fmla="*/ 48462 w 385881"/>
                  <a:gd name="connsiteY2" fmla="*/ 352425 h 590550"/>
                  <a:gd name="connsiteX3" fmla="*/ 837 w 385881"/>
                  <a:gd name="connsiteY3" fmla="*/ 447675 h 590550"/>
                  <a:gd name="connsiteX4" fmla="*/ 48462 w 385881"/>
                  <a:gd name="connsiteY4" fmla="*/ 495300 h 590550"/>
                  <a:gd name="connsiteX5" fmla="*/ 172287 w 385881"/>
                  <a:gd name="connsiteY5" fmla="*/ 485775 h 590550"/>
                  <a:gd name="connsiteX6" fmla="*/ 200862 w 385881"/>
                  <a:gd name="connsiteY6" fmla="*/ 590550 h 590550"/>
                  <a:gd name="connsiteX0" fmla="*/ 362787 w 385881"/>
                  <a:gd name="connsiteY0" fmla="*/ 0 h 419100"/>
                  <a:gd name="connsiteX1" fmla="*/ 353262 w 385881"/>
                  <a:gd name="connsiteY1" fmla="*/ 133350 h 419100"/>
                  <a:gd name="connsiteX2" fmla="*/ 48462 w 385881"/>
                  <a:gd name="connsiteY2" fmla="*/ 180975 h 419100"/>
                  <a:gd name="connsiteX3" fmla="*/ 837 w 385881"/>
                  <a:gd name="connsiteY3" fmla="*/ 276225 h 419100"/>
                  <a:gd name="connsiteX4" fmla="*/ 48462 w 385881"/>
                  <a:gd name="connsiteY4" fmla="*/ 323850 h 419100"/>
                  <a:gd name="connsiteX5" fmla="*/ 172287 w 385881"/>
                  <a:gd name="connsiteY5" fmla="*/ 314325 h 419100"/>
                  <a:gd name="connsiteX6" fmla="*/ 200862 w 385881"/>
                  <a:gd name="connsiteY6" fmla="*/ 419100 h 419100"/>
                  <a:gd name="connsiteX0" fmla="*/ 172287 w 354905"/>
                  <a:gd name="connsiteY0" fmla="*/ 0 h 1600200"/>
                  <a:gd name="connsiteX1" fmla="*/ 353262 w 354905"/>
                  <a:gd name="connsiteY1" fmla="*/ 1314450 h 1600200"/>
                  <a:gd name="connsiteX2" fmla="*/ 48462 w 354905"/>
                  <a:gd name="connsiteY2" fmla="*/ 1362075 h 1600200"/>
                  <a:gd name="connsiteX3" fmla="*/ 837 w 354905"/>
                  <a:gd name="connsiteY3" fmla="*/ 1457325 h 1600200"/>
                  <a:gd name="connsiteX4" fmla="*/ 48462 w 354905"/>
                  <a:gd name="connsiteY4" fmla="*/ 1504950 h 1600200"/>
                  <a:gd name="connsiteX5" fmla="*/ 172287 w 354905"/>
                  <a:gd name="connsiteY5" fmla="*/ 1495425 h 1600200"/>
                  <a:gd name="connsiteX6" fmla="*/ 200862 w 354905"/>
                  <a:gd name="connsiteY6" fmla="*/ 1600200 h 1600200"/>
                  <a:gd name="connsiteX0" fmla="*/ 171681 w 326006"/>
                  <a:gd name="connsiteY0" fmla="*/ 0 h 1600200"/>
                  <a:gd name="connsiteX1" fmla="*/ 324081 w 326006"/>
                  <a:gd name="connsiteY1" fmla="*/ 885825 h 1600200"/>
                  <a:gd name="connsiteX2" fmla="*/ 47856 w 326006"/>
                  <a:gd name="connsiteY2" fmla="*/ 1362075 h 1600200"/>
                  <a:gd name="connsiteX3" fmla="*/ 231 w 326006"/>
                  <a:gd name="connsiteY3" fmla="*/ 1457325 h 1600200"/>
                  <a:gd name="connsiteX4" fmla="*/ 47856 w 326006"/>
                  <a:gd name="connsiteY4" fmla="*/ 1504950 h 1600200"/>
                  <a:gd name="connsiteX5" fmla="*/ 171681 w 326006"/>
                  <a:gd name="connsiteY5" fmla="*/ 1495425 h 1600200"/>
                  <a:gd name="connsiteX6" fmla="*/ 200256 w 326006"/>
                  <a:gd name="connsiteY6" fmla="*/ 1600200 h 1600200"/>
                  <a:gd name="connsiteX0" fmla="*/ 177171 w 329571"/>
                  <a:gd name="connsiteY0" fmla="*/ 0 h 1600200"/>
                  <a:gd name="connsiteX1" fmla="*/ 329571 w 329571"/>
                  <a:gd name="connsiteY1" fmla="*/ 885825 h 1600200"/>
                  <a:gd name="connsiteX2" fmla="*/ 177171 w 329571"/>
                  <a:gd name="connsiteY2" fmla="*/ 1181100 h 1600200"/>
                  <a:gd name="connsiteX3" fmla="*/ 5721 w 329571"/>
                  <a:gd name="connsiteY3" fmla="*/ 1457325 h 1600200"/>
                  <a:gd name="connsiteX4" fmla="*/ 53346 w 329571"/>
                  <a:gd name="connsiteY4" fmla="*/ 1504950 h 1600200"/>
                  <a:gd name="connsiteX5" fmla="*/ 177171 w 329571"/>
                  <a:gd name="connsiteY5" fmla="*/ 1495425 h 1600200"/>
                  <a:gd name="connsiteX6" fmla="*/ 205746 w 329571"/>
                  <a:gd name="connsiteY6" fmla="*/ 1600200 h 1600200"/>
                  <a:gd name="connsiteX0" fmla="*/ 241016 w 393416"/>
                  <a:gd name="connsiteY0" fmla="*/ 0 h 1600200"/>
                  <a:gd name="connsiteX1" fmla="*/ 393416 w 393416"/>
                  <a:gd name="connsiteY1" fmla="*/ 885825 h 1600200"/>
                  <a:gd name="connsiteX2" fmla="*/ 241016 w 393416"/>
                  <a:gd name="connsiteY2" fmla="*/ 1181100 h 1600200"/>
                  <a:gd name="connsiteX3" fmla="*/ 2891 w 393416"/>
                  <a:gd name="connsiteY3" fmla="*/ 1314450 h 1600200"/>
                  <a:gd name="connsiteX4" fmla="*/ 117191 w 393416"/>
                  <a:gd name="connsiteY4" fmla="*/ 1504950 h 1600200"/>
                  <a:gd name="connsiteX5" fmla="*/ 241016 w 393416"/>
                  <a:gd name="connsiteY5" fmla="*/ 1495425 h 1600200"/>
                  <a:gd name="connsiteX6" fmla="*/ 269591 w 393416"/>
                  <a:gd name="connsiteY6" fmla="*/ 1600200 h 1600200"/>
                  <a:gd name="connsiteX0" fmla="*/ 213226 w 365626"/>
                  <a:gd name="connsiteY0" fmla="*/ 0 h 1600200"/>
                  <a:gd name="connsiteX1" fmla="*/ 365626 w 365626"/>
                  <a:gd name="connsiteY1" fmla="*/ 885825 h 1600200"/>
                  <a:gd name="connsiteX2" fmla="*/ 213226 w 365626"/>
                  <a:gd name="connsiteY2" fmla="*/ 1181100 h 1600200"/>
                  <a:gd name="connsiteX3" fmla="*/ 3676 w 365626"/>
                  <a:gd name="connsiteY3" fmla="*/ 1400175 h 1600200"/>
                  <a:gd name="connsiteX4" fmla="*/ 89401 w 365626"/>
                  <a:gd name="connsiteY4" fmla="*/ 1504950 h 1600200"/>
                  <a:gd name="connsiteX5" fmla="*/ 213226 w 365626"/>
                  <a:gd name="connsiteY5" fmla="*/ 1495425 h 1600200"/>
                  <a:gd name="connsiteX6" fmla="*/ 241801 w 365626"/>
                  <a:gd name="connsiteY6" fmla="*/ 1600200 h 1600200"/>
                  <a:gd name="connsiteX0" fmla="*/ 212785 w 365199"/>
                  <a:gd name="connsiteY0" fmla="*/ 0 h 1600200"/>
                  <a:gd name="connsiteX1" fmla="*/ 365185 w 365199"/>
                  <a:gd name="connsiteY1" fmla="*/ 885825 h 1600200"/>
                  <a:gd name="connsiteX2" fmla="*/ 203260 w 365199"/>
                  <a:gd name="connsiteY2" fmla="*/ 1038225 h 1600200"/>
                  <a:gd name="connsiteX3" fmla="*/ 3235 w 365199"/>
                  <a:gd name="connsiteY3" fmla="*/ 1400175 h 1600200"/>
                  <a:gd name="connsiteX4" fmla="*/ 88960 w 365199"/>
                  <a:gd name="connsiteY4" fmla="*/ 1504950 h 1600200"/>
                  <a:gd name="connsiteX5" fmla="*/ 212785 w 365199"/>
                  <a:gd name="connsiteY5" fmla="*/ 1495425 h 1600200"/>
                  <a:gd name="connsiteX6" fmla="*/ 241360 w 365199"/>
                  <a:gd name="connsiteY6" fmla="*/ 1600200 h 1600200"/>
                  <a:gd name="connsiteX0" fmla="*/ 212785 w 279499"/>
                  <a:gd name="connsiteY0" fmla="*/ 0 h 1600200"/>
                  <a:gd name="connsiteX1" fmla="*/ 279460 w 279499"/>
                  <a:gd name="connsiteY1" fmla="*/ 723900 h 1600200"/>
                  <a:gd name="connsiteX2" fmla="*/ 203260 w 279499"/>
                  <a:gd name="connsiteY2" fmla="*/ 1038225 h 1600200"/>
                  <a:gd name="connsiteX3" fmla="*/ 3235 w 279499"/>
                  <a:gd name="connsiteY3" fmla="*/ 1400175 h 1600200"/>
                  <a:gd name="connsiteX4" fmla="*/ 88960 w 279499"/>
                  <a:gd name="connsiteY4" fmla="*/ 1504950 h 1600200"/>
                  <a:gd name="connsiteX5" fmla="*/ 212785 w 279499"/>
                  <a:gd name="connsiteY5" fmla="*/ 1495425 h 1600200"/>
                  <a:gd name="connsiteX6" fmla="*/ 241360 w 279499"/>
                  <a:gd name="connsiteY6" fmla="*/ 1600200 h 1600200"/>
                  <a:gd name="connsiteX0" fmla="*/ 127060 w 281722"/>
                  <a:gd name="connsiteY0" fmla="*/ 0 h 1600200"/>
                  <a:gd name="connsiteX1" fmla="*/ 279460 w 281722"/>
                  <a:gd name="connsiteY1" fmla="*/ 723900 h 1600200"/>
                  <a:gd name="connsiteX2" fmla="*/ 203260 w 281722"/>
                  <a:gd name="connsiteY2" fmla="*/ 1038225 h 1600200"/>
                  <a:gd name="connsiteX3" fmla="*/ 3235 w 281722"/>
                  <a:gd name="connsiteY3" fmla="*/ 1400175 h 1600200"/>
                  <a:gd name="connsiteX4" fmla="*/ 88960 w 281722"/>
                  <a:gd name="connsiteY4" fmla="*/ 1504950 h 1600200"/>
                  <a:gd name="connsiteX5" fmla="*/ 212785 w 281722"/>
                  <a:gd name="connsiteY5" fmla="*/ 1495425 h 1600200"/>
                  <a:gd name="connsiteX6" fmla="*/ 241360 w 281722"/>
                  <a:gd name="connsiteY6" fmla="*/ 1600200 h 1600200"/>
                  <a:gd name="connsiteX0" fmla="*/ 127060 w 280179"/>
                  <a:gd name="connsiteY0" fmla="*/ 0 h 1600200"/>
                  <a:gd name="connsiteX1" fmla="*/ 165160 w 280179"/>
                  <a:gd name="connsiteY1" fmla="*/ 676275 h 1600200"/>
                  <a:gd name="connsiteX2" fmla="*/ 279460 w 280179"/>
                  <a:gd name="connsiteY2" fmla="*/ 723900 h 1600200"/>
                  <a:gd name="connsiteX3" fmla="*/ 203260 w 280179"/>
                  <a:gd name="connsiteY3" fmla="*/ 1038225 h 1600200"/>
                  <a:gd name="connsiteX4" fmla="*/ 3235 w 280179"/>
                  <a:gd name="connsiteY4" fmla="*/ 1400175 h 1600200"/>
                  <a:gd name="connsiteX5" fmla="*/ 88960 w 280179"/>
                  <a:gd name="connsiteY5" fmla="*/ 1504950 h 1600200"/>
                  <a:gd name="connsiteX6" fmla="*/ 212785 w 280179"/>
                  <a:gd name="connsiteY6" fmla="*/ 1495425 h 1600200"/>
                  <a:gd name="connsiteX7" fmla="*/ 241360 w 280179"/>
                  <a:gd name="connsiteY7" fmla="*/ 1600200 h 1600200"/>
                  <a:gd name="connsiteX0" fmla="*/ 127060 w 241360"/>
                  <a:gd name="connsiteY0" fmla="*/ 0 h 1600200"/>
                  <a:gd name="connsiteX1" fmla="*/ 165160 w 241360"/>
                  <a:gd name="connsiteY1" fmla="*/ 676275 h 1600200"/>
                  <a:gd name="connsiteX2" fmla="*/ 212785 w 241360"/>
                  <a:gd name="connsiteY2" fmla="*/ 866775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27060 w 241360"/>
                  <a:gd name="connsiteY0" fmla="*/ 0 h 1600200"/>
                  <a:gd name="connsiteX1" fmla="*/ 212785 w 241360"/>
                  <a:gd name="connsiteY1" fmla="*/ 676275 h 1600200"/>
                  <a:gd name="connsiteX2" fmla="*/ 212785 w 241360"/>
                  <a:gd name="connsiteY2" fmla="*/ 866775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12785 w 241360"/>
                  <a:gd name="connsiteY1" fmla="*/ 676275 h 1600200"/>
                  <a:gd name="connsiteX2" fmla="*/ 212785 w 241360"/>
                  <a:gd name="connsiteY2" fmla="*/ 866775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03260 w 241360"/>
                  <a:gd name="connsiteY1" fmla="*/ 571500 h 1600200"/>
                  <a:gd name="connsiteX2" fmla="*/ 212785 w 241360"/>
                  <a:gd name="connsiteY2" fmla="*/ 866775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03260 w 241360"/>
                  <a:gd name="connsiteY1" fmla="*/ 571500 h 1600200"/>
                  <a:gd name="connsiteX2" fmla="*/ 193735 w 241360"/>
                  <a:gd name="connsiteY2" fmla="*/ 762000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03260 w 241360"/>
                  <a:gd name="connsiteY1" fmla="*/ 571500 h 1600200"/>
                  <a:gd name="connsiteX2" fmla="*/ 203260 w 241360"/>
                  <a:gd name="connsiteY2" fmla="*/ 762000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03260 w 241360"/>
                  <a:gd name="connsiteY1" fmla="*/ 381000 h 1600200"/>
                  <a:gd name="connsiteX2" fmla="*/ 203260 w 241360"/>
                  <a:gd name="connsiteY2" fmla="*/ 762000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  <a:gd name="connsiteX0" fmla="*/ 146110 w 241360"/>
                  <a:gd name="connsiteY0" fmla="*/ 0 h 1600200"/>
                  <a:gd name="connsiteX1" fmla="*/ 203260 w 241360"/>
                  <a:gd name="connsiteY1" fmla="*/ 381000 h 1600200"/>
                  <a:gd name="connsiteX2" fmla="*/ 231835 w 241360"/>
                  <a:gd name="connsiteY2" fmla="*/ 742950 h 1600200"/>
                  <a:gd name="connsiteX3" fmla="*/ 203260 w 241360"/>
                  <a:gd name="connsiteY3" fmla="*/ 1038225 h 1600200"/>
                  <a:gd name="connsiteX4" fmla="*/ 3235 w 241360"/>
                  <a:gd name="connsiteY4" fmla="*/ 1400175 h 1600200"/>
                  <a:gd name="connsiteX5" fmla="*/ 88960 w 241360"/>
                  <a:gd name="connsiteY5" fmla="*/ 1504950 h 1600200"/>
                  <a:gd name="connsiteX6" fmla="*/ 212785 w 241360"/>
                  <a:gd name="connsiteY6" fmla="*/ 1495425 h 1600200"/>
                  <a:gd name="connsiteX7" fmla="*/ 241360 w 241360"/>
                  <a:gd name="connsiteY7" fmla="*/ 160020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360" h="1600200">
                    <a:moveTo>
                      <a:pt x="146110" y="0"/>
                    </a:moveTo>
                    <a:cubicBezTo>
                      <a:pt x="166747" y="112712"/>
                      <a:pt x="177860" y="260350"/>
                      <a:pt x="203260" y="381000"/>
                    </a:cubicBezTo>
                    <a:cubicBezTo>
                      <a:pt x="228660" y="501650"/>
                      <a:pt x="231835" y="633413"/>
                      <a:pt x="231835" y="742950"/>
                    </a:cubicBezTo>
                    <a:cubicBezTo>
                      <a:pt x="231835" y="852487"/>
                      <a:pt x="241360" y="928687"/>
                      <a:pt x="203260" y="1038225"/>
                    </a:cubicBezTo>
                    <a:cubicBezTo>
                      <a:pt x="165160" y="1147763"/>
                      <a:pt x="22285" y="1322388"/>
                      <a:pt x="3235" y="1400175"/>
                    </a:cubicBezTo>
                    <a:cubicBezTo>
                      <a:pt x="-15815" y="1477962"/>
                      <a:pt x="54035" y="1489075"/>
                      <a:pt x="88960" y="1504950"/>
                    </a:cubicBezTo>
                    <a:cubicBezTo>
                      <a:pt x="123885" y="1520825"/>
                      <a:pt x="187385" y="1479550"/>
                      <a:pt x="212785" y="1495425"/>
                    </a:cubicBezTo>
                    <a:cubicBezTo>
                      <a:pt x="238185" y="1511300"/>
                      <a:pt x="215960" y="1552575"/>
                      <a:pt x="241360" y="1600200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164" name="Picture 3" descr="X:\PROJETS\STANDARD\0616_SONATA\ANNEXES\NOTICE DE MONTAGE CLIENT\VUE_039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804" b="98693" l="1493" r="99254">
                          <a14:foregroundMark x1="35572" y1="66340" x2="76119" y2="91830"/>
                          <a14:foregroundMark x1="76617" y1="92484" x2="94527" y2="93137"/>
                          <a14:foregroundMark x1="83085" y1="77778" x2="96020" y2="77124"/>
                          <a14:foregroundMark x1="83333" y1="61438" x2="95522" y2="60784"/>
                          <a14:foregroundMark x1="83085" y1="45425" x2="95522" y2="44771"/>
                          <a14:foregroundMark x1="82587" y1="29739" x2="95522" y2="28431"/>
                          <a14:foregroundMark x1="55721" y1="67974" x2="80597" y2="77124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3576628" y="6591365"/>
              <a:ext cx="290015" cy="273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5" name="Connecteur droit avec flèche 164"/>
            <p:cNvCxnSpPr/>
            <p:nvPr/>
          </p:nvCxnSpPr>
          <p:spPr>
            <a:xfrm rot="21060000" flipH="1">
              <a:off x="3556408" y="6892076"/>
              <a:ext cx="136652" cy="232624"/>
            </a:xfrm>
            <a:prstGeom prst="straightConnector1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ZoneTexte 165"/>
            <p:cNvSpPr txBox="1"/>
            <p:nvPr/>
          </p:nvSpPr>
          <p:spPr>
            <a:xfrm>
              <a:off x="2982926" y="5839352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CL1</a:t>
              </a:r>
            </a:p>
          </p:txBody>
        </p:sp>
        <p:sp>
          <p:nvSpPr>
            <p:cNvPr id="167" name="ZoneTexte 166"/>
            <p:cNvSpPr txBox="1"/>
            <p:nvPr/>
          </p:nvSpPr>
          <p:spPr>
            <a:xfrm>
              <a:off x="3882403" y="7919649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M8</a:t>
              </a:r>
            </a:p>
          </p:txBody>
        </p:sp>
        <p:grpSp>
          <p:nvGrpSpPr>
            <p:cNvPr id="168" name="Groupe 167"/>
            <p:cNvGrpSpPr/>
            <p:nvPr/>
          </p:nvGrpSpPr>
          <p:grpSpPr>
            <a:xfrm>
              <a:off x="5164136" y="6474582"/>
              <a:ext cx="564385" cy="1792003"/>
              <a:chOff x="2587699" y="6428043"/>
              <a:chExt cx="564385" cy="1792003"/>
            </a:xfrm>
          </p:grpSpPr>
          <p:cxnSp>
            <p:nvCxnSpPr>
              <p:cNvPr id="169" name="Connecteur droit 168"/>
              <p:cNvCxnSpPr/>
              <p:nvPr/>
            </p:nvCxnSpPr>
            <p:spPr>
              <a:xfrm>
                <a:off x="3152084" y="6453634"/>
                <a:ext cx="0" cy="147578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necteur droit 169"/>
              <p:cNvCxnSpPr/>
              <p:nvPr/>
            </p:nvCxnSpPr>
            <p:spPr>
              <a:xfrm>
                <a:off x="2587699" y="6428043"/>
                <a:ext cx="0" cy="1475786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tangle 170"/>
              <p:cNvSpPr/>
              <p:nvPr/>
            </p:nvSpPr>
            <p:spPr>
              <a:xfrm>
                <a:off x="2784216" y="7102352"/>
                <a:ext cx="302548" cy="797238"/>
              </a:xfrm>
              <a:prstGeom prst="rect">
                <a:avLst/>
              </a:prstGeom>
              <a:noFill/>
              <a:ln w="19050">
                <a:solidFill>
                  <a:schemeClr val="tx1">
                    <a:lumMod val="85000"/>
                    <a:lumOff val="1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4" name="Ellipse 173"/>
              <p:cNvSpPr>
                <a:spLocks noChangeAspect="1"/>
              </p:cNvSpPr>
              <p:nvPr/>
            </p:nvSpPr>
            <p:spPr>
              <a:xfrm>
                <a:off x="3029278" y="8158846"/>
                <a:ext cx="61246" cy="61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75" name="Groupe 174"/>
              <p:cNvGrpSpPr>
                <a:grpSpLocks noChangeAspect="1"/>
              </p:cNvGrpSpPr>
              <p:nvPr/>
            </p:nvGrpSpPr>
            <p:grpSpPr>
              <a:xfrm>
                <a:off x="2784216" y="7119354"/>
                <a:ext cx="214987" cy="180000"/>
                <a:chOff x="8165254" y="4980313"/>
                <a:chExt cx="1990057" cy="1666197"/>
              </a:xfrm>
            </p:grpSpPr>
            <p:sp>
              <p:nvSpPr>
                <p:cNvPr id="176" name="Rectangle 175"/>
                <p:cNvSpPr>
                  <a:spLocks noChangeAspect="1"/>
                </p:cNvSpPr>
                <p:nvPr/>
              </p:nvSpPr>
              <p:spPr>
                <a:xfrm>
                  <a:off x="8165254" y="4980313"/>
                  <a:ext cx="1990057" cy="1658381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7" name="Connecteur droit 176"/>
                <p:cNvCxnSpPr>
                  <a:stCxn id="176" idx="2"/>
                  <a:endCxn id="176" idx="0"/>
                </p:cNvCxnSpPr>
                <p:nvPr/>
              </p:nvCxnSpPr>
              <p:spPr>
                <a:xfrm flipV="1">
                  <a:off x="91602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Connecteur droit 177"/>
                <p:cNvCxnSpPr/>
                <p:nvPr/>
              </p:nvCxnSpPr>
              <p:spPr>
                <a:xfrm flipV="1">
                  <a:off x="8655458" y="4988129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/>
                <p:cNvCxnSpPr/>
                <p:nvPr/>
              </p:nvCxnSpPr>
              <p:spPr>
                <a:xfrm flipV="1">
                  <a:off x="9655583" y="4980313"/>
                  <a:ext cx="0" cy="1658381"/>
                </a:xfrm>
                <a:prstGeom prst="line">
                  <a:avLst/>
                </a:prstGeom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1" name="ZoneTexte 180"/>
            <p:cNvSpPr txBox="1"/>
            <p:nvPr/>
          </p:nvSpPr>
          <p:spPr>
            <a:xfrm>
              <a:off x="4787838" y="583826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CL2</a:t>
              </a:r>
            </a:p>
          </p:txBody>
        </p:sp>
        <p:sp>
          <p:nvSpPr>
            <p:cNvPr id="182" name="ZoneTexte 181"/>
            <p:cNvSpPr txBox="1"/>
            <p:nvPr/>
          </p:nvSpPr>
          <p:spPr>
            <a:xfrm>
              <a:off x="5687315" y="7918563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M8</a:t>
              </a:r>
            </a:p>
          </p:txBody>
        </p:sp>
        <p:sp>
          <p:nvSpPr>
            <p:cNvPr id="184" name="Forme en L 4"/>
            <p:cNvSpPr/>
            <p:nvPr/>
          </p:nvSpPr>
          <p:spPr>
            <a:xfrm rot="10800000">
              <a:off x="2666672" y="4839227"/>
              <a:ext cx="1242293" cy="606811"/>
            </a:xfrm>
            <a:custGeom>
              <a:avLst/>
              <a:gdLst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28750 w 1428750"/>
                <a:gd name="connsiteY3" fmla="*/ 576263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576263 w 1438275"/>
                <a:gd name="connsiteY2" fmla="*/ 576263 h 1152525"/>
                <a:gd name="connsiteX3" fmla="*/ 1438275 w 1438275"/>
                <a:gd name="connsiteY3" fmla="*/ 947738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09700 w 1428750"/>
                <a:gd name="connsiteY3" fmla="*/ 947738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09700 w 1428750"/>
                <a:gd name="connsiteY3" fmla="*/ 957263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576263 w 1438275"/>
                <a:gd name="connsiteY2" fmla="*/ 576263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481013 w 1438275"/>
                <a:gd name="connsiteY2" fmla="*/ 795338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38275"/>
                <a:gd name="connsiteY0" fmla="*/ 0 h 1152525"/>
                <a:gd name="connsiteX1" fmla="*/ 500063 w 1438275"/>
                <a:gd name="connsiteY1" fmla="*/ 371475 h 1152525"/>
                <a:gd name="connsiteX2" fmla="*/ 481013 w 1438275"/>
                <a:gd name="connsiteY2" fmla="*/ 795338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600200"/>
                <a:gd name="connsiteY0" fmla="*/ 0 h 800100"/>
                <a:gd name="connsiteX1" fmla="*/ 661988 w 1600200"/>
                <a:gd name="connsiteY1" fmla="*/ 19050 h 800100"/>
                <a:gd name="connsiteX2" fmla="*/ 642938 w 1600200"/>
                <a:gd name="connsiteY2" fmla="*/ 442913 h 800100"/>
                <a:gd name="connsiteX3" fmla="*/ 1600200 w 1600200"/>
                <a:gd name="connsiteY3" fmla="*/ 604838 h 800100"/>
                <a:gd name="connsiteX4" fmla="*/ 1590675 w 1600200"/>
                <a:gd name="connsiteY4" fmla="*/ 800100 h 800100"/>
                <a:gd name="connsiteX5" fmla="*/ 161925 w 1600200"/>
                <a:gd name="connsiteY5" fmla="*/ 800100 h 800100"/>
                <a:gd name="connsiteX6" fmla="*/ 0 w 1600200"/>
                <a:gd name="connsiteY6" fmla="*/ 0 h 800100"/>
                <a:gd name="connsiteX0" fmla="*/ 0 w 1600200"/>
                <a:gd name="connsiteY0" fmla="*/ 0 h 800100"/>
                <a:gd name="connsiteX1" fmla="*/ 661988 w 1600200"/>
                <a:gd name="connsiteY1" fmla="*/ 19050 h 800100"/>
                <a:gd name="connsiteX2" fmla="*/ 642938 w 1600200"/>
                <a:gd name="connsiteY2" fmla="*/ 442913 h 800100"/>
                <a:gd name="connsiteX3" fmla="*/ 1600200 w 1600200"/>
                <a:gd name="connsiteY3" fmla="*/ 604838 h 800100"/>
                <a:gd name="connsiteX4" fmla="*/ 1590675 w 1600200"/>
                <a:gd name="connsiteY4" fmla="*/ 800100 h 800100"/>
                <a:gd name="connsiteX5" fmla="*/ 19050 w 1600200"/>
                <a:gd name="connsiteY5" fmla="*/ 790575 h 800100"/>
                <a:gd name="connsiteX6" fmla="*/ 0 w 1600200"/>
                <a:gd name="connsiteY6" fmla="*/ 0 h 800100"/>
                <a:gd name="connsiteX0" fmla="*/ 0 w 1590675"/>
                <a:gd name="connsiteY0" fmla="*/ 0 h 790575"/>
                <a:gd name="connsiteX1" fmla="*/ 652463 w 1590675"/>
                <a:gd name="connsiteY1" fmla="*/ 9525 h 790575"/>
                <a:gd name="connsiteX2" fmla="*/ 633413 w 1590675"/>
                <a:gd name="connsiteY2" fmla="*/ 433388 h 790575"/>
                <a:gd name="connsiteX3" fmla="*/ 1590675 w 1590675"/>
                <a:gd name="connsiteY3" fmla="*/ 595313 h 790575"/>
                <a:gd name="connsiteX4" fmla="*/ 1581150 w 1590675"/>
                <a:gd name="connsiteY4" fmla="*/ 790575 h 790575"/>
                <a:gd name="connsiteX5" fmla="*/ 9525 w 1590675"/>
                <a:gd name="connsiteY5" fmla="*/ 781050 h 790575"/>
                <a:gd name="connsiteX6" fmla="*/ 0 w 1590675"/>
                <a:gd name="connsiteY6" fmla="*/ 0 h 790575"/>
                <a:gd name="connsiteX0" fmla="*/ 0 w 1590675"/>
                <a:gd name="connsiteY0" fmla="*/ 0 h 790575"/>
                <a:gd name="connsiteX1" fmla="*/ 623888 w 1590675"/>
                <a:gd name="connsiteY1" fmla="*/ 9525 h 790575"/>
                <a:gd name="connsiteX2" fmla="*/ 633413 w 1590675"/>
                <a:gd name="connsiteY2" fmla="*/ 433388 h 790575"/>
                <a:gd name="connsiteX3" fmla="*/ 1590675 w 1590675"/>
                <a:gd name="connsiteY3" fmla="*/ 595313 h 790575"/>
                <a:gd name="connsiteX4" fmla="*/ 1581150 w 1590675"/>
                <a:gd name="connsiteY4" fmla="*/ 790575 h 790575"/>
                <a:gd name="connsiteX5" fmla="*/ 9525 w 1590675"/>
                <a:gd name="connsiteY5" fmla="*/ 781050 h 790575"/>
                <a:gd name="connsiteX6" fmla="*/ 0 w 1590675"/>
                <a:gd name="connsiteY6" fmla="*/ 0 h 790575"/>
                <a:gd name="connsiteX0" fmla="*/ 0 w 1694620"/>
                <a:gd name="connsiteY0" fmla="*/ 2735 h 781050"/>
                <a:gd name="connsiteX1" fmla="*/ 727833 w 1694620"/>
                <a:gd name="connsiteY1" fmla="*/ 0 h 781050"/>
                <a:gd name="connsiteX2" fmla="*/ 737358 w 1694620"/>
                <a:gd name="connsiteY2" fmla="*/ 423863 h 781050"/>
                <a:gd name="connsiteX3" fmla="*/ 1694620 w 1694620"/>
                <a:gd name="connsiteY3" fmla="*/ 585788 h 781050"/>
                <a:gd name="connsiteX4" fmla="*/ 1685095 w 1694620"/>
                <a:gd name="connsiteY4" fmla="*/ 781050 h 781050"/>
                <a:gd name="connsiteX5" fmla="*/ 113470 w 1694620"/>
                <a:gd name="connsiteY5" fmla="*/ 771525 h 781050"/>
                <a:gd name="connsiteX6" fmla="*/ 0 w 1694620"/>
                <a:gd name="connsiteY6" fmla="*/ 2735 h 781050"/>
                <a:gd name="connsiteX0" fmla="*/ 0 w 1694620"/>
                <a:gd name="connsiteY0" fmla="*/ 2735 h 781050"/>
                <a:gd name="connsiteX1" fmla="*/ 727833 w 1694620"/>
                <a:gd name="connsiteY1" fmla="*/ 0 h 781050"/>
                <a:gd name="connsiteX2" fmla="*/ 737358 w 1694620"/>
                <a:gd name="connsiteY2" fmla="*/ 423863 h 781050"/>
                <a:gd name="connsiteX3" fmla="*/ 1694620 w 1694620"/>
                <a:gd name="connsiteY3" fmla="*/ 585788 h 781050"/>
                <a:gd name="connsiteX4" fmla="*/ 1685095 w 1694620"/>
                <a:gd name="connsiteY4" fmla="*/ 781050 h 781050"/>
                <a:gd name="connsiteX5" fmla="*/ 9526 w 1694620"/>
                <a:gd name="connsiteY5" fmla="*/ 771525 h 781050"/>
                <a:gd name="connsiteX6" fmla="*/ 0 w 1694620"/>
                <a:gd name="connsiteY6" fmla="*/ 273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4620" h="781050">
                  <a:moveTo>
                    <a:pt x="0" y="2735"/>
                  </a:moveTo>
                  <a:lnTo>
                    <a:pt x="727833" y="0"/>
                  </a:lnTo>
                  <a:lnTo>
                    <a:pt x="737358" y="423863"/>
                  </a:lnTo>
                  <a:lnTo>
                    <a:pt x="1694620" y="585788"/>
                  </a:lnTo>
                  <a:lnTo>
                    <a:pt x="1685095" y="781050"/>
                  </a:lnTo>
                  <a:lnTo>
                    <a:pt x="9526" y="771525"/>
                  </a:lnTo>
                  <a:lnTo>
                    <a:pt x="0" y="2735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Forme en L 4"/>
            <p:cNvSpPr/>
            <p:nvPr/>
          </p:nvSpPr>
          <p:spPr>
            <a:xfrm rot="10800000">
              <a:off x="4449396" y="4839227"/>
              <a:ext cx="1242293" cy="606811"/>
            </a:xfrm>
            <a:custGeom>
              <a:avLst/>
              <a:gdLst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28750 w 1428750"/>
                <a:gd name="connsiteY3" fmla="*/ 576263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576263 w 1438275"/>
                <a:gd name="connsiteY2" fmla="*/ 576263 h 1152525"/>
                <a:gd name="connsiteX3" fmla="*/ 1438275 w 1438275"/>
                <a:gd name="connsiteY3" fmla="*/ 947738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09700 w 1428750"/>
                <a:gd name="connsiteY3" fmla="*/ 947738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28750"/>
                <a:gd name="connsiteY0" fmla="*/ 0 h 1152525"/>
                <a:gd name="connsiteX1" fmla="*/ 576263 w 1428750"/>
                <a:gd name="connsiteY1" fmla="*/ 0 h 1152525"/>
                <a:gd name="connsiteX2" fmla="*/ 576263 w 1428750"/>
                <a:gd name="connsiteY2" fmla="*/ 576263 h 1152525"/>
                <a:gd name="connsiteX3" fmla="*/ 1409700 w 1428750"/>
                <a:gd name="connsiteY3" fmla="*/ 957263 h 1152525"/>
                <a:gd name="connsiteX4" fmla="*/ 1428750 w 1428750"/>
                <a:gd name="connsiteY4" fmla="*/ 1152525 h 1152525"/>
                <a:gd name="connsiteX5" fmla="*/ 0 w 1428750"/>
                <a:gd name="connsiteY5" fmla="*/ 1152525 h 1152525"/>
                <a:gd name="connsiteX6" fmla="*/ 0 w 1428750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576263 w 1438275"/>
                <a:gd name="connsiteY2" fmla="*/ 576263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38275"/>
                <a:gd name="connsiteY0" fmla="*/ 0 h 1152525"/>
                <a:gd name="connsiteX1" fmla="*/ 576263 w 1438275"/>
                <a:gd name="connsiteY1" fmla="*/ 0 h 1152525"/>
                <a:gd name="connsiteX2" fmla="*/ 481013 w 1438275"/>
                <a:gd name="connsiteY2" fmla="*/ 795338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438275"/>
                <a:gd name="connsiteY0" fmla="*/ 0 h 1152525"/>
                <a:gd name="connsiteX1" fmla="*/ 500063 w 1438275"/>
                <a:gd name="connsiteY1" fmla="*/ 371475 h 1152525"/>
                <a:gd name="connsiteX2" fmla="*/ 481013 w 1438275"/>
                <a:gd name="connsiteY2" fmla="*/ 795338 h 1152525"/>
                <a:gd name="connsiteX3" fmla="*/ 1438275 w 1438275"/>
                <a:gd name="connsiteY3" fmla="*/ 957263 h 1152525"/>
                <a:gd name="connsiteX4" fmla="*/ 1428750 w 1438275"/>
                <a:gd name="connsiteY4" fmla="*/ 1152525 h 1152525"/>
                <a:gd name="connsiteX5" fmla="*/ 0 w 1438275"/>
                <a:gd name="connsiteY5" fmla="*/ 1152525 h 1152525"/>
                <a:gd name="connsiteX6" fmla="*/ 0 w 1438275"/>
                <a:gd name="connsiteY6" fmla="*/ 0 h 1152525"/>
                <a:gd name="connsiteX0" fmla="*/ 0 w 1600200"/>
                <a:gd name="connsiteY0" fmla="*/ 0 h 800100"/>
                <a:gd name="connsiteX1" fmla="*/ 661988 w 1600200"/>
                <a:gd name="connsiteY1" fmla="*/ 19050 h 800100"/>
                <a:gd name="connsiteX2" fmla="*/ 642938 w 1600200"/>
                <a:gd name="connsiteY2" fmla="*/ 442913 h 800100"/>
                <a:gd name="connsiteX3" fmla="*/ 1600200 w 1600200"/>
                <a:gd name="connsiteY3" fmla="*/ 604838 h 800100"/>
                <a:gd name="connsiteX4" fmla="*/ 1590675 w 1600200"/>
                <a:gd name="connsiteY4" fmla="*/ 800100 h 800100"/>
                <a:gd name="connsiteX5" fmla="*/ 161925 w 1600200"/>
                <a:gd name="connsiteY5" fmla="*/ 800100 h 800100"/>
                <a:gd name="connsiteX6" fmla="*/ 0 w 1600200"/>
                <a:gd name="connsiteY6" fmla="*/ 0 h 800100"/>
                <a:gd name="connsiteX0" fmla="*/ 0 w 1600200"/>
                <a:gd name="connsiteY0" fmla="*/ 0 h 800100"/>
                <a:gd name="connsiteX1" fmla="*/ 661988 w 1600200"/>
                <a:gd name="connsiteY1" fmla="*/ 19050 h 800100"/>
                <a:gd name="connsiteX2" fmla="*/ 642938 w 1600200"/>
                <a:gd name="connsiteY2" fmla="*/ 442913 h 800100"/>
                <a:gd name="connsiteX3" fmla="*/ 1600200 w 1600200"/>
                <a:gd name="connsiteY3" fmla="*/ 604838 h 800100"/>
                <a:gd name="connsiteX4" fmla="*/ 1590675 w 1600200"/>
                <a:gd name="connsiteY4" fmla="*/ 800100 h 800100"/>
                <a:gd name="connsiteX5" fmla="*/ 19050 w 1600200"/>
                <a:gd name="connsiteY5" fmla="*/ 790575 h 800100"/>
                <a:gd name="connsiteX6" fmla="*/ 0 w 1600200"/>
                <a:gd name="connsiteY6" fmla="*/ 0 h 800100"/>
                <a:gd name="connsiteX0" fmla="*/ 0 w 1590675"/>
                <a:gd name="connsiteY0" fmla="*/ 0 h 790575"/>
                <a:gd name="connsiteX1" fmla="*/ 652463 w 1590675"/>
                <a:gd name="connsiteY1" fmla="*/ 9525 h 790575"/>
                <a:gd name="connsiteX2" fmla="*/ 633413 w 1590675"/>
                <a:gd name="connsiteY2" fmla="*/ 433388 h 790575"/>
                <a:gd name="connsiteX3" fmla="*/ 1590675 w 1590675"/>
                <a:gd name="connsiteY3" fmla="*/ 595313 h 790575"/>
                <a:gd name="connsiteX4" fmla="*/ 1581150 w 1590675"/>
                <a:gd name="connsiteY4" fmla="*/ 790575 h 790575"/>
                <a:gd name="connsiteX5" fmla="*/ 9525 w 1590675"/>
                <a:gd name="connsiteY5" fmla="*/ 781050 h 790575"/>
                <a:gd name="connsiteX6" fmla="*/ 0 w 1590675"/>
                <a:gd name="connsiteY6" fmla="*/ 0 h 790575"/>
                <a:gd name="connsiteX0" fmla="*/ 0 w 1590675"/>
                <a:gd name="connsiteY0" fmla="*/ 0 h 790575"/>
                <a:gd name="connsiteX1" fmla="*/ 623888 w 1590675"/>
                <a:gd name="connsiteY1" fmla="*/ 9525 h 790575"/>
                <a:gd name="connsiteX2" fmla="*/ 633413 w 1590675"/>
                <a:gd name="connsiteY2" fmla="*/ 433388 h 790575"/>
                <a:gd name="connsiteX3" fmla="*/ 1590675 w 1590675"/>
                <a:gd name="connsiteY3" fmla="*/ 595313 h 790575"/>
                <a:gd name="connsiteX4" fmla="*/ 1581150 w 1590675"/>
                <a:gd name="connsiteY4" fmla="*/ 790575 h 790575"/>
                <a:gd name="connsiteX5" fmla="*/ 9525 w 1590675"/>
                <a:gd name="connsiteY5" fmla="*/ 781050 h 790575"/>
                <a:gd name="connsiteX6" fmla="*/ 0 w 1590675"/>
                <a:gd name="connsiteY6" fmla="*/ 0 h 790575"/>
                <a:gd name="connsiteX0" fmla="*/ 0 w 1694620"/>
                <a:gd name="connsiteY0" fmla="*/ 2735 h 781050"/>
                <a:gd name="connsiteX1" fmla="*/ 727833 w 1694620"/>
                <a:gd name="connsiteY1" fmla="*/ 0 h 781050"/>
                <a:gd name="connsiteX2" fmla="*/ 737358 w 1694620"/>
                <a:gd name="connsiteY2" fmla="*/ 423863 h 781050"/>
                <a:gd name="connsiteX3" fmla="*/ 1694620 w 1694620"/>
                <a:gd name="connsiteY3" fmla="*/ 585788 h 781050"/>
                <a:gd name="connsiteX4" fmla="*/ 1685095 w 1694620"/>
                <a:gd name="connsiteY4" fmla="*/ 781050 h 781050"/>
                <a:gd name="connsiteX5" fmla="*/ 113470 w 1694620"/>
                <a:gd name="connsiteY5" fmla="*/ 771525 h 781050"/>
                <a:gd name="connsiteX6" fmla="*/ 0 w 1694620"/>
                <a:gd name="connsiteY6" fmla="*/ 2735 h 781050"/>
                <a:gd name="connsiteX0" fmla="*/ 0 w 1694620"/>
                <a:gd name="connsiteY0" fmla="*/ 2735 h 781050"/>
                <a:gd name="connsiteX1" fmla="*/ 727833 w 1694620"/>
                <a:gd name="connsiteY1" fmla="*/ 0 h 781050"/>
                <a:gd name="connsiteX2" fmla="*/ 737358 w 1694620"/>
                <a:gd name="connsiteY2" fmla="*/ 423863 h 781050"/>
                <a:gd name="connsiteX3" fmla="*/ 1694620 w 1694620"/>
                <a:gd name="connsiteY3" fmla="*/ 585788 h 781050"/>
                <a:gd name="connsiteX4" fmla="*/ 1685095 w 1694620"/>
                <a:gd name="connsiteY4" fmla="*/ 781050 h 781050"/>
                <a:gd name="connsiteX5" fmla="*/ 9526 w 1694620"/>
                <a:gd name="connsiteY5" fmla="*/ 771525 h 781050"/>
                <a:gd name="connsiteX6" fmla="*/ 0 w 1694620"/>
                <a:gd name="connsiteY6" fmla="*/ 2735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4620" h="781050">
                  <a:moveTo>
                    <a:pt x="0" y="2735"/>
                  </a:moveTo>
                  <a:lnTo>
                    <a:pt x="727833" y="0"/>
                  </a:lnTo>
                  <a:lnTo>
                    <a:pt x="737358" y="423863"/>
                  </a:lnTo>
                  <a:lnTo>
                    <a:pt x="1694620" y="585788"/>
                  </a:lnTo>
                  <a:lnTo>
                    <a:pt x="1685095" y="781050"/>
                  </a:lnTo>
                  <a:lnTo>
                    <a:pt x="9526" y="771525"/>
                  </a:lnTo>
                  <a:lnTo>
                    <a:pt x="0" y="2735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Forme en L 9"/>
            <p:cNvSpPr/>
            <p:nvPr/>
          </p:nvSpPr>
          <p:spPr>
            <a:xfrm>
              <a:off x="2983085" y="8023599"/>
              <a:ext cx="895350" cy="398473"/>
            </a:xfrm>
            <a:custGeom>
              <a:avLst/>
              <a:gdLst>
                <a:gd name="connsiteX0" fmla="*/ 0 w 866775"/>
                <a:gd name="connsiteY0" fmla="*/ 0 h 341323"/>
                <a:gd name="connsiteX1" fmla="*/ 170662 w 866775"/>
                <a:gd name="connsiteY1" fmla="*/ 0 h 341323"/>
                <a:gd name="connsiteX2" fmla="*/ 170662 w 866775"/>
                <a:gd name="connsiteY2" fmla="*/ 170662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0 h 341323"/>
                <a:gd name="connsiteX1" fmla="*/ 170662 w 866775"/>
                <a:gd name="connsiteY1" fmla="*/ 0 h 341323"/>
                <a:gd name="connsiteX2" fmla="*/ 399262 w 866775"/>
                <a:gd name="connsiteY2" fmla="*/ 180187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9525 h 350848"/>
                <a:gd name="connsiteX1" fmla="*/ 399262 w 866775"/>
                <a:gd name="connsiteY1" fmla="*/ 0 h 350848"/>
                <a:gd name="connsiteX2" fmla="*/ 399262 w 866775"/>
                <a:gd name="connsiteY2" fmla="*/ 189712 h 350848"/>
                <a:gd name="connsiteX3" fmla="*/ 866775 w 866775"/>
                <a:gd name="connsiteY3" fmla="*/ 180187 h 350848"/>
                <a:gd name="connsiteX4" fmla="*/ 866775 w 866775"/>
                <a:gd name="connsiteY4" fmla="*/ 350848 h 350848"/>
                <a:gd name="connsiteX5" fmla="*/ 0 w 866775"/>
                <a:gd name="connsiteY5" fmla="*/ 350848 h 350848"/>
                <a:gd name="connsiteX6" fmla="*/ 0 w 866775"/>
                <a:gd name="connsiteY6" fmla="*/ 9525 h 350848"/>
                <a:gd name="connsiteX0" fmla="*/ 0 w 866775"/>
                <a:gd name="connsiteY0" fmla="*/ 0 h 341323"/>
                <a:gd name="connsiteX1" fmla="*/ 361162 w 866775"/>
                <a:gd name="connsiteY1" fmla="*/ 28575 h 341323"/>
                <a:gd name="connsiteX2" fmla="*/ 399262 w 866775"/>
                <a:gd name="connsiteY2" fmla="*/ 180187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9525 h 350848"/>
                <a:gd name="connsiteX1" fmla="*/ 237337 w 866775"/>
                <a:gd name="connsiteY1" fmla="*/ 0 h 350848"/>
                <a:gd name="connsiteX2" fmla="*/ 399262 w 866775"/>
                <a:gd name="connsiteY2" fmla="*/ 189712 h 350848"/>
                <a:gd name="connsiteX3" fmla="*/ 866775 w 866775"/>
                <a:gd name="connsiteY3" fmla="*/ 180187 h 350848"/>
                <a:gd name="connsiteX4" fmla="*/ 866775 w 866775"/>
                <a:gd name="connsiteY4" fmla="*/ 350848 h 350848"/>
                <a:gd name="connsiteX5" fmla="*/ 0 w 866775"/>
                <a:gd name="connsiteY5" fmla="*/ 350848 h 350848"/>
                <a:gd name="connsiteX6" fmla="*/ 0 w 866775"/>
                <a:gd name="connsiteY6" fmla="*/ 9525 h 350848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399262 w 866775"/>
                <a:gd name="connsiteY2" fmla="*/ 199237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523087 w 866775"/>
                <a:gd name="connsiteY2" fmla="*/ 199237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475462 w 866775"/>
                <a:gd name="connsiteY2" fmla="*/ 189712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475462 w 866775"/>
                <a:gd name="connsiteY2" fmla="*/ 189712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0 h 379423"/>
                <a:gd name="connsiteX1" fmla="*/ 456412 w 866775"/>
                <a:gd name="connsiteY1" fmla="*/ 19050 h 379423"/>
                <a:gd name="connsiteX2" fmla="*/ 475462 w 866775"/>
                <a:gd name="connsiteY2" fmla="*/ 208762 h 379423"/>
                <a:gd name="connsiteX3" fmla="*/ 866775 w 866775"/>
                <a:gd name="connsiteY3" fmla="*/ 208762 h 379423"/>
                <a:gd name="connsiteX4" fmla="*/ 866775 w 866775"/>
                <a:gd name="connsiteY4" fmla="*/ 379423 h 379423"/>
                <a:gd name="connsiteX5" fmla="*/ 0 w 866775"/>
                <a:gd name="connsiteY5" fmla="*/ 379423 h 379423"/>
                <a:gd name="connsiteX6" fmla="*/ 0 w 866775"/>
                <a:gd name="connsiteY6" fmla="*/ 0 h 379423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75462 w 866775"/>
                <a:gd name="connsiteY2" fmla="*/ 218287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37362 w 866775"/>
                <a:gd name="connsiteY2" fmla="*/ 208762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65937 w 866775"/>
                <a:gd name="connsiteY2" fmla="*/ 218287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19050 w 866775"/>
                <a:gd name="connsiteY0" fmla="*/ 0 h 398473"/>
                <a:gd name="connsiteX1" fmla="*/ 465937 w 866775"/>
                <a:gd name="connsiteY1" fmla="*/ 9525 h 398473"/>
                <a:gd name="connsiteX2" fmla="*/ 465937 w 866775"/>
                <a:gd name="connsiteY2" fmla="*/ 227812 h 398473"/>
                <a:gd name="connsiteX3" fmla="*/ 866775 w 866775"/>
                <a:gd name="connsiteY3" fmla="*/ 227812 h 398473"/>
                <a:gd name="connsiteX4" fmla="*/ 866775 w 866775"/>
                <a:gd name="connsiteY4" fmla="*/ 398473 h 398473"/>
                <a:gd name="connsiteX5" fmla="*/ 0 w 866775"/>
                <a:gd name="connsiteY5" fmla="*/ 398473 h 398473"/>
                <a:gd name="connsiteX6" fmla="*/ 19050 w 866775"/>
                <a:gd name="connsiteY6" fmla="*/ 0 h 398473"/>
                <a:gd name="connsiteX0" fmla="*/ 0 w 876300"/>
                <a:gd name="connsiteY0" fmla="*/ 0 h 398473"/>
                <a:gd name="connsiteX1" fmla="*/ 475462 w 876300"/>
                <a:gd name="connsiteY1" fmla="*/ 9525 h 398473"/>
                <a:gd name="connsiteX2" fmla="*/ 475462 w 876300"/>
                <a:gd name="connsiteY2" fmla="*/ 227812 h 398473"/>
                <a:gd name="connsiteX3" fmla="*/ 876300 w 876300"/>
                <a:gd name="connsiteY3" fmla="*/ 227812 h 398473"/>
                <a:gd name="connsiteX4" fmla="*/ 876300 w 876300"/>
                <a:gd name="connsiteY4" fmla="*/ 398473 h 398473"/>
                <a:gd name="connsiteX5" fmla="*/ 9525 w 876300"/>
                <a:gd name="connsiteY5" fmla="*/ 398473 h 398473"/>
                <a:gd name="connsiteX6" fmla="*/ 0 w 876300"/>
                <a:gd name="connsiteY6" fmla="*/ 0 h 398473"/>
                <a:gd name="connsiteX0" fmla="*/ 0 w 885825"/>
                <a:gd name="connsiteY0" fmla="*/ 0 h 388948"/>
                <a:gd name="connsiteX1" fmla="*/ 484987 w 885825"/>
                <a:gd name="connsiteY1" fmla="*/ 0 h 388948"/>
                <a:gd name="connsiteX2" fmla="*/ 484987 w 885825"/>
                <a:gd name="connsiteY2" fmla="*/ 218287 h 388948"/>
                <a:gd name="connsiteX3" fmla="*/ 885825 w 885825"/>
                <a:gd name="connsiteY3" fmla="*/ 218287 h 388948"/>
                <a:gd name="connsiteX4" fmla="*/ 885825 w 885825"/>
                <a:gd name="connsiteY4" fmla="*/ 388948 h 388948"/>
                <a:gd name="connsiteX5" fmla="*/ 19050 w 885825"/>
                <a:gd name="connsiteY5" fmla="*/ 388948 h 388948"/>
                <a:gd name="connsiteX6" fmla="*/ 0 w 885825"/>
                <a:gd name="connsiteY6" fmla="*/ 0 h 388948"/>
                <a:gd name="connsiteX0" fmla="*/ 9525 w 895350"/>
                <a:gd name="connsiteY0" fmla="*/ 0 h 398473"/>
                <a:gd name="connsiteX1" fmla="*/ 494512 w 895350"/>
                <a:gd name="connsiteY1" fmla="*/ 0 h 398473"/>
                <a:gd name="connsiteX2" fmla="*/ 494512 w 895350"/>
                <a:gd name="connsiteY2" fmla="*/ 218287 h 398473"/>
                <a:gd name="connsiteX3" fmla="*/ 895350 w 895350"/>
                <a:gd name="connsiteY3" fmla="*/ 218287 h 398473"/>
                <a:gd name="connsiteX4" fmla="*/ 895350 w 895350"/>
                <a:gd name="connsiteY4" fmla="*/ 388948 h 398473"/>
                <a:gd name="connsiteX5" fmla="*/ 0 w 895350"/>
                <a:gd name="connsiteY5" fmla="*/ 398473 h 398473"/>
                <a:gd name="connsiteX6" fmla="*/ 9525 w 895350"/>
                <a:gd name="connsiteY6" fmla="*/ 0 h 398473"/>
                <a:gd name="connsiteX0" fmla="*/ 0 w 885825"/>
                <a:gd name="connsiteY0" fmla="*/ 0 h 398473"/>
                <a:gd name="connsiteX1" fmla="*/ 484987 w 885825"/>
                <a:gd name="connsiteY1" fmla="*/ 0 h 398473"/>
                <a:gd name="connsiteX2" fmla="*/ 484987 w 885825"/>
                <a:gd name="connsiteY2" fmla="*/ 218287 h 398473"/>
                <a:gd name="connsiteX3" fmla="*/ 885825 w 885825"/>
                <a:gd name="connsiteY3" fmla="*/ 218287 h 398473"/>
                <a:gd name="connsiteX4" fmla="*/ 885825 w 885825"/>
                <a:gd name="connsiteY4" fmla="*/ 388948 h 398473"/>
                <a:gd name="connsiteX5" fmla="*/ 19050 w 885825"/>
                <a:gd name="connsiteY5" fmla="*/ 398473 h 398473"/>
                <a:gd name="connsiteX6" fmla="*/ 0 w 885825"/>
                <a:gd name="connsiteY6" fmla="*/ 0 h 398473"/>
                <a:gd name="connsiteX0" fmla="*/ 0 w 885825"/>
                <a:gd name="connsiteY0" fmla="*/ 0 h 398473"/>
                <a:gd name="connsiteX1" fmla="*/ 484987 w 885825"/>
                <a:gd name="connsiteY1" fmla="*/ 0 h 398473"/>
                <a:gd name="connsiteX2" fmla="*/ 484987 w 885825"/>
                <a:gd name="connsiteY2" fmla="*/ 218287 h 398473"/>
                <a:gd name="connsiteX3" fmla="*/ 885825 w 885825"/>
                <a:gd name="connsiteY3" fmla="*/ 218287 h 398473"/>
                <a:gd name="connsiteX4" fmla="*/ 885825 w 885825"/>
                <a:gd name="connsiteY4" fmla="*/ 388948 h 398473"/>
                <a:gd name="connsiteX5" fmla="*/ 9525 w 885825"/>
                <a:gd name="connsiteY5" fmla="*/ 398473 h 398473"/>
                <a:gd name="connsiteX6" fmla="*/ 0 w 885825"/>
                <a:gd name="connsiteY6" fmla="*/ 0 h 398473"/>
                <a:gd name="connsiteX0" fmla="*/ 9525 w 895350"/>
                <a:gd name="connsiteY0" fmla="*/ 0 h 398473"/>
                <a:gd name="connsiteX1" fmla="*/ 494512 w 895350"/>
                <a:gd name="connsiteY1" fmla="*/ 0 h 398473"/>
                <a:gd name="connsiteX2" fmla="*/ 494512 w 895350"/>
                <a:gd name="connsiteY2" fmla="*/ 218287 h 398473"/>
                <a:gd name="connsiteX3" fmla="*/ 895350 w 895350"/>
                <a:gd name="connsiteY3" fmla="*/ 218287 h 398473"/>
                <a:gd name="connsiteX4" fmla="*/ 895350 w 895350"/>
                <a:gd name="connsiteY4" fmla="*/ 388948 h 398473"/>
                <a:gd name="connsiteX5" fmla="*/ 0 w 895350"/>
                <a:gd name="connsiteY5" fmla="*/ 398473 h 398473"/>
                <a:gd name="connsiteX6" fmla="*/ 9525 w 895350"/>
                <a:gd name="connsiteY6" fmla="*/ 0 h 3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350" h="398473">
                  <a:moveTo>
                    <a:pt x="9525" y="0"/>
                  </a:moveTo>
                  <a:lnTo>
                    <a:pt x="494512" y="0"/>
                  </a:lnTo>
                  <a:lnTo>
                    <a:pt x="494512" y="218287"/>
                  </a:lnTo>
                  <a:lnTo>
                    <a:pt x="895350" y="218287"/>
                  </a:lnTo>
                  <a:lnTo>
                    <a:pt x="895350" y="388948"/>
                  </a:lnTo>
                  <a:lnTo>
                    <a:pt x="0" y="398473"/>
                  </a:lnTo>
                  <a:lnTo>
                    <a:pt x="952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Forme en L 9"/>
            <p:cNvSpPr/>
            <p:nvPr/>
          </p:nvSpPr>
          <p:spPr>
            <a:xfrm>
              <a:off x="4796471" y="8023598"/>
              <a:ext cx="895350" cy="398473"/>
            </a:xfrm>
            <a:custGeom>
              <a:avLst/>
              <a:gdLst>
                <a:gd name="connsiteX0" fmla="*/ 0 w 866775"/>
                <a:gd name="connsiteY0" fmla="*/ 0 h 341323"/>
                <a:gd name="connsiteX1" fmla="*/ 170662 w 866775"/>
                <a:gd name="connsiteY1" fmla="*/ 0 h 341323"/>
                <a:gd name="connsiteX2" fmla="*/ 170662 w 866775"/>
                <a:gd name="connsiteY2" fmla="*/ 170662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0 h 341323"/>
                <a:gd name="connsiteX1" fmla="*/ 170662 w 866775"/>
                <a:gd name="connsiteY1" fmla="*/ 0 h 341323"/>
                <a:gd name="connsiteX2" fmla="*/ 399262 w 866775"/>
                <a:gd name="connsiteY2" fmla="*/ 180187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9525 h 350848"/>
                <a:gd name="connsiteX1" fmla="*/ 399262 w 866775"/>
                <a:gd name="connsiteY1" fmla="*/ 0 h 350848"/>
                <a:gd name="connsiteX2" fmla="*/ 399262 w 866775"/>
                <a:gd name="connsiteY2" fmla="*/ 189712 h 350848"/>
                <a:gd name="connsiteX3" fmla="*/ 866775 w 866775"/>
                <a:gd name="connsiteY3" fmla="*/ 180187 h 350848"/>
                <a:gd name="connsiteX4" fmla="*/ 866775 w 866775"/>
                <a:gd name="connsiteY4" fmla="*/ 350848 h 350848"/>
                <a:gd name="connsiteX5" fmla="*/ 0 w 866775"/>
                <a:gd name="connsiteY5" fmla="*/ 350848 h 350848"/>
                <a:gd name="connsiteX6" fmla="*/ 0 w 866775"/>
                <a:gd name="connsiteY6" fmla="*/ 9525 h 350848"/>
                <a:gd name="connsiteX0" fmla="*/ 0 w 866775"/>
                <a:gd name="connsiteY0" fmla="*/ 0 h 341323"/>
                <a:gd name="connsiteX1" fmla="*/ 361162 w 866775"/>
                <a:gd name="connsiteY1" fmla="*/ 28575 h 341323"/>
                <a:gd name="connsiteX2" fmla="*/ 399262 w 866775"/>
                <a:gd name="connsiteY2" fmla="*/ 180187 h 341323"/>
                <a:gd name="connsiteX3" fmla="*/ 866775 w 866775"/>
                <a:gd name="connsiteY3" fmla="*/ 170662 h 341323"/>
                <a:gd name="connsiteX4" fmla="*/ 866775 w 866775"/>
                <a:gd name="connsiteY4" fmla="*/ 341323 h 341323"/>
                <a:gd name="connsiteX5" fmla="*/ 0 w 866775"/>
                <a:gd name="connsiteY5" fmla="*/ 341323 h 341323"/>
                <a:gd name="connsiteX6" fmla="*/ 0 w 866775"/>
                <a:gd name="connsiteY6" fmla="*/ 0 h 341323"/>
                <a:gd name="connsiteX0" fmla="*/ 0 w 866775"/>
                <a:gd name="connsiteY0" fmla="*/ 9525 h 350848"/>
                <a:gd name="connsiteX1" fmla="*/ 237337 w 866775"/>
                <a:gd name="connsiteY1" fmla="*/ 0 h 350848"/>
                <a:gd name="connsiteX2" fmla="*/ 399262 w 866775"/>
                <a:gd name="connsiteY2" fmla="*/ 189712 h 350848"/>
                <a:gd name="connsiteX3" fmla="*/ 866775 w 866775"/>
                <a:gd name="connsiteY3" fmla="*/ 180187 h 350848"/>
                <a:gd name="connsiteX4" fmla="*/ 866775 w 866775"/>
                <a:gd name="connsiteY4" fmla="*/ 350848 h 350848"/>
                <a:gd name="connsiteX5" fmla="*/ 0 w 866775"/>
                <a:gd name="connsiteY5" fmla="*/ 350848 h 350848"/>
                <a:gd name="connsiteX6" fmla="*/ 0 w 866775"/>
                <a:gd name="connsiteY6" fmla="*/ 9525 h 350848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399262 w 866775"/>
                <a:gd name="connsiteY2" fmla="*/ 199237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523087 w 866775"/>
                <a:gd name="connsiteY2" fmla="*/ 199237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475462 w 866775"/>
                <a:gd name="connsiteY2" fmla="*/ 189712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19050 h 360373"/>
                <a:gd name="connsiteX1" fmla="*/ 456412 w 866775"/>
                <a:gd name="connsiteY1" fmla="*/ 0 h 360373"/>
                <a:gd name="connsiteX2" fmla="*/ 475462 w 866775"/>
                <a:gd name="connsiteY2" fmla="*/ 189712 h 360373"/>
                <a:gd name="connsiteX3" fmla="*/ 866775 w 866775"/>
                <a:gd name="connsiteY3" fmla="*/ 189712 h 360373"/>
                <a:gd name="connsiteX4" fmla="*/ 866775 w 866775"/>
                <a:gd name="connsiteY4" fmla="*/ 360373 h 360373"/>
                <a:gd name="connsiteX5" fmla="*/ 0 w 866775"/>
                <a:gd name="connsiteY5" fmla="*/ 360373 h 360373"/>
                <a:gd name="connsiteX6" fmla="*/ 0 w 866775"/>
                <a:gd name="connsiteY6" fmla="*/ 19050 h 360373"/>
                <a:gd name="connsiteX0" fmla="*/ 0 w 866775"/>
                <a:gd name="connsiteY0" fmla="*/ 0 h 379423"/>
                <a:gd name="connsiteX1" fmla="*/ 456412 w 866775"/>
                <a:gd name="connsiteY1" fmla="*/ 19050 h 379423"/>
                <a:gd name="connsiteX2" fmla="*/ 475462 w 866775"/>
                <a:gd name="connsiteY2" fmla="*/ 208762 h 379423"/>
                <a:gd name="connsiteX3" fmla="*/ 866775 w 866775"/>
                <a:gd name="connsiteY3" fmla="*/ 208762 h 379423"/>
                <a:gd name="connsiteX4" fmla="*/ 866775 w 866775"/>
                <a:gd name="connsiteY4" fmla="*/ 379423 h 379423"/>
                <a:gd name="connsiteX5" fmla="*/ 0 w 866775"/>
                <a:gd name="connsiteY5" fmla="*/ 379423 h 379423"/>
                <a:gd name="connsiteX6" fmla="*/ 0 w 866775"/>
                <a:gd name="connsiteY6" fmla="*/ 0 h 379423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75462 w 866775"/>
                <a:gd name="connsiteY2" fmla="*/ 218287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37362 w 866775"/>
                <a:gd name="connsiteY2" fmla="*/ 208762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0 w 866775"/>
                <a:gd name="connsiteY0" fmla="*/ 9525 h 388948"/>
                <a:gd name="connsiteX1" fmla="*/ 465937 w 866775"/>
                <a:gd name="connsiteY1" fmla="*/ 0 h 388948"/>
                <a:gd name="connsiteX2" fmla="*/ 465937 w 866775"/>
                <a:gd name="connsiteY2" fmla="*/ 218287 h 388948"/>
                <a:gd name="connsiteX3" fmla="*/ 866775 w 866775"/>
                <a:gd name="connsiteY3" fmla="*/ 218287 h 388948"/>
                <a:gd name="connsiteX4" fmla="*/ 866775 w 866775"/>
                <a:gd name="connsiteY4" fmla="*/ 388948 h 388948"/>
                <a:gd name="connsiteX5" fmla="*/ 0 w 866775"/>
                <a:gd name="connsiteY5" fmla="*/ 388948 h 388948"/>
                <a:gd name="connsiteX6" fmla="*/ 0 w 866775"/>
                <a:gd name="connsiteY6" fmla="*/ 9525 h 388948"/>
                <a:gd name="connsiteX0" fmla="*/ 19050 w 866775"/>
                <a:gd name="connsiteY0" fmla="*/ 0 h 398473"/>
                <a:gd name="connsiteX1" fmla="*/ 465937 w 866775"/>
                <a:gd name="connsiteY1" fmla="*/ 9525 h 398473"/>
                <a:gd name="connsiteX2" fmla="*/ 465937 w 866775"/>
                <a:gd name="connsiteY2" fmla="*/ 227812 h 398473"/>
                <a:gd name="connsiteX3" fmla="*/ 866775 w 866775"/>
                <a:gd name="connsiteY3" fmla="*/ 227812 h 398473"/>
                <a:gd name="connsiteX4" fmla="*/ 866775 w 866775"/>
                <a:gd name="connsiteY4" fmla="*/ 398473 h 398473"/>
                <a:gd name="connsiteX5" fmla="*/ 0 w 866775"/>
                <a:gd name="connsiteY5" fmla="*/ 398473 h 398473"/>
                <a:gd name="connsiteX6" fmla="*/ 19050 w 866775"/>
                <a:gd name="connsiteY6" fmla="*/ 0 h 398473"/>
                <a:gd name="connsiteX0" fmla="*/ 0 w 876300"/>
                <a:gd name="connsiteY0" fmla="*/ 0 h 398473"/>
                <a:gd name="connsiteX1" fmla="*/ 475462 w 876300"/>
                <a:gd name="connsiteY1" fmla="*/ 9525 h 398473"/>
                <a:gd name="connsiteX2" fmla="*/ 475462 w 876300"/>
                <a:gd name="connsiteY2" fmla="*/ 227812 h 398473"/>
                <a:gd name="connsiteX3" fmla="*/ 876300 w 876300"/>
                <a:gd name="connsiteY3" fmla="*/ 227812 h 398473"/>
                <a:gd name="connsiteX4" fmla="*/ 876300 w 876300"/>
                <a:gd name="connsiteY4" fmla="*/ 398473 h 398473"/>
                <a:gd name="connsiteX5" fmla="*/ 9525 w 876300"/>
                <a:gd name="connsiteY5" fmla="*/ 398473 h 398473"/>
                <a:gd name="connsiteX6" fmla="*/ 0 w 876300"/>
                <a:gd name="connsiteY6" fmla="*/ 0 h 398473"/>
                <a:gd name="connsiteX0" fmla="*/ 0 w 885825"/>
                <a:gd name="connsiteY0" fmla="*/ 0 h 388948"/>
                <a:gd name="connsiteX1" fmla="*/ 484987 w 885825"/>
                <a:gd name="connsiteY1" fmla="*/ 0 h 388948"/>
                <a:gd name="connsiteX2" fmla="*/ 484987 w 885825"/>
                <a:gd name="connsiteY2" fmla="*/ 218287 h 388948"/>
                <a:gd name="connsiteX3" fmla="*/ 885825 w 885825"/>
                <a:gd name="connsiteY3" fmla="*/ 218287 h 388948"/>
                <a:gd name="connsiteX4" fmla="*/ 885825 w 885825"/>
                <a:gd name="connsiteY4" fmla="*/ 388948 h 388948"/>
                <a:gd name="connsiteX5" fmla="*/ 19050 w 885825"/>
                <a:gd name="connsiteY5" fmla="*/ 388948 h 388948"/>
                <a:gd name="connsiteX6" fmla="*/ 0 w 885825"/>
                <a:gd name="connsiteY6" fmla="*/ 0 h 388948"/>
                <a:gd name="connsiteX0" fmla="*/ 9525 w 895350"/>
                <a:gd name="connsiteY0" fmla="*/ 0 h 398473"/>
                <a:gd name="connsiteX1" fmla="*/ 494512 w 895350"/>
                <a:gd name="connsiteY1" fmla="*/ 0 h 398473"/>
                <a:gd name="connsiteX2" fmla="*/ 494512 w 895350"/>
                <a:gd name="connsiteY2" fmla="*/ 218287 h 398473"/>
                <a:gd name="connsiteX3" fmla="*/ 895350 w 895350"/>
                <a:gd name="connsiteY3" fmla="*/ 218287 h 398473"/>
                <a:gd name="connsiteX4" fmla="*/ 895350 w 895350"/>
                <a:gd name="connsiteY4" fmla="*/ 388948 h 398473"/>
                <a:gd name="connsiteX5" fmla="*/ 0 w 895350"/>
                <a:gd name="connsiteY5" fmla="*/ 398473 h 398473"/>
                <a:gd name="connsiteX6" fmla="*/ 9525 w 895350"/>
                <a:gd name="connsiteY6" fmla="*/ 0 h 398473"/>
                <a:gd name="connsiteX0" fmla="*/ 0 w 885825"/>
                <a:gd name="connsiteY0" fmla="*/ 0 h 398473"/>
                <a:gd name="connsiteX1" fmla="*/ 484987 w 885825"/>
                <a:gd name="connsiteY1" fmla="*/ 0 h 398473"/>
                <a:gd name="connsiteX2" fmla="*/ 484987 w 885825"/>
                <a:gd name="connsiteY2" fmla="*/ 218287 h 398473"/>
                <a:gd name="connsiteX3" fmla="*/ 885825 w 885825"/>
                <a:gd name="connsiteY3" fmla="*/ 218287 h 398473"/>
                <a:gd name="connsiteX4" fmla="*/ 885825 w 885825"/>
                <a:gd name="connsiteY4" fmla="*/ 388948 h 398473"/>
                <a:gd name="connsiteX5" fmla="*/ 19050 w 885825"/>
                <a:gd name="connsiteY5" fmla="*/ 398473 h 398473"/>
                <a:gd name="connsiteX6" fmla="*/ 0 w 885825"/>
                <a:gd name="connsiteY6" fmla="*/ 0 h 398473"/>
                <a:gd name="connsiteX0" fmla="*/ 0 w 885825"/>
                <a:gd name="connsiteY0" fmla="*/ 0 h 398473"/>
                <a:gd name="connsiteX1" fmla="*/ 484987 w 885825"/>
                <a:gd name="connsiteY1" fmla="*/ 0 h 398473"/>
                <a:gd name="connsiteX2" fmla="*/ 484987 w 885825"/>
                <a:gd name="connsiteY2" fmla="*/ 218287 h 398473"/>
                <a:gd name="connsiteX3" fmla="*/ 885825 w 885825"/>
                <a:gd name="connsiteY3" fmla="*/ 218287 h 398473"/>
                <a:gd name="connsiteX4" fmla="*/ 885825 w 885825"/>
                <a:gd name="connsiteY4" fmla="*/ 388948 h 398473"/>
                <a:gd name="connsiteX5" fmla="*/ 9525 w 885825"/>
                <a:gd name="connsiteY5" fmla="*/ 398473 h 398473"/>
                <a:gd name="connsiteX6" fmla="*/ 0 w 885825"/>
                <a:gd name="connsiteY6" fmla="*/ 0 h 398473"/>
                <a:gd name="connsiteX0" fmla="*/ 9525 w 895350"/>
                <a:gd name="connsiteY0" fmla="*/ 0 h 398473"/>
                <a:gd name="connsiteX1" fmla="*/ 494512 w 895350"/>
                <a:gd name="connsiteY1" fmla="*/ 0 h 398473"/>
                <a:gd name="connsiteX2" fmla="*/ 494512 w 895350"/>
                <a:gd name="connsiteY2" fmla="*/ 218287 h 398473"/>
                <a:gd name="connsiteX3" fmla="*/ 895350 w 895350"/>
                <a:gd name="connsiteY3" fmla="*/ 218287 h 398473"/>
                <a:gd name="connsiteX4" fmla="*/ 895350 w 895350"/>
                <a:gd name="connsiteY4" fmla="*/ 388948 h 398473"/>
                <a:gd name="connsiteX5" fmla="*/ 0 w 895350"/>
                <a:gd name="connsiteY5" fmla="*/ 398473 h 398473"/>
                <a:gd name="connsiteX6" fmla="*/ 9525 w 895350"/>
                <a:gd name="connsiteY6" fmla="*/ 0 h 39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350" h="398473">
                  <a:moveTo>
                    <a:pt x="9525" y="0"/>
                  </a:moveTo>
                  <a:lnTo>
                    <a:pt x="494512" y="0"/>
                  </a:lnTo>
                  <a:lnTo>
                    <a:pt x="494512" y="218287"/>
                  </a:lnTo>
                  <a:lnTo>
                    <a:pt x="895350" y="218287"/>
                  </a:lnTo>
                  <a:lnTo>
                    <a:pt x="895350" y="388948"/>
                  </a:lnTo>
                  <a:lnTo>
                    <a:pt x="0" y="398473"/>
                  </a:lnTo>
                  <a:lnTo>
                    <a:pt x="952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3" name="Groupe 192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194" name="Rectangle 193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203610" y="4482216"/>
            <a:ext cx="360000" cy="461665"/>
            <a:chOff x="-2044460" y="628184"/>
            <a:chExt cx="360000" cy="461665"/>
          </a:xfrm>
        </p:grpSpPr>
        <p:sp>
          <p:nvSpPr>
            <p:cNvPr id="197" name="Rectangle 19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3346" y="139798"/>
            <a:ext cx="284846" cy="4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2F1BCD-0CFD-E0F8-F993-A1A2E9A19ADD}"/>
              </a:ext>
            </a:extLst>
          </p:cNvPr>
          <p:cNvSpPr txBox="1"/>
          <p:nvPr/>
        </p:nvSpPr>
        <p:spPr>
          <a:xfrm>
            <a:off x="161108" y="9403454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07B0BD93-445A-4337-7DEF-9B61C3FB9D5A}"/>
              </a:ext>
            </a:extLst>
          </p:cNvPr>
          <p:cNvSpPr txBox="1">
            <a:spLocks/>
          </p:cNvSpPr>
          <p:nvPr/>
        </p:nvSpPr>
        <p:spPr>
          <a:xfrm>
            <a:off x="5065553" y="9364181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Forme libre 123">
            <a:extLst>
              <a:ext uri="{FF2B5EF4-FFF2-40B4-BE49-F238E27FC236}">
                <a16:creationId xmlns:a16="http://schemas.microsoft.com/office/drawing/2014/main" id="{DB036A55-7C69-B228-6BD1-71A6543D02BF}"/>
              </a:ext>
            </a:extLst>
          </p:cNvPr>
          <p:cNvSpPr/>
          <p:nvPr/>
        </p:nvSpPr>
        <p:spPr>
          <a:xfrm>
            <a:off x="5778157" y="7358887"/>
            <a:ext cx="278011" cy="847725"/>
          </a:xfrm>
          <a:custGeom>
            <a:avLst/>
            <a:gdLst>
              <a:gd name="connsiteX0" fmla="*/ 273310 w 273310"/>
              <a:gd name="connsiteY0" fmla="*/ 819150 h 819150"/>
              <a:gd name="connsiteX1" fmla="*/ 6610 w 273310"/>
              <a:gd name="connsiteY1" fmla="*/ 714375 h 819150"/>
              <a:gd name="connsiteX2" fmla="*/ 82810 w 273310"/>
              <a:gd name="connsiteY2" fmla="*/ 409575 h 819150"/>
              <a:gd name="connsiteX3" fmla="*/ 101860 w 273310"/>
              <a:gd name="connsiteY3" fmla="*/ 0 h 819150"/>
              <a:gd name="connsiteX0" fmla="*/ 272984 w 272984"/>
              <a:gd name="connsiteY0" fmla="*/ 847725 h 847725"/>
              <a:gd name="connsiteX1" fmla="*/ 6284 w 272984"/>
              <a:gd name="connsiteY1" fmla="*/ 742950 h 847725"/>
              <a:gd name="connsiteX2" fmla="*/ 82484 w 272984"/>
              <a:gd name="connsiteY2" fmla="*/ 438150 h 847725"/>
              <a:gd name="connsiteX3" fmla="*/ 63434 w 272984"/>
              <a:gd name="connsiteY3" fmla="*/ 0 h 847725"/>
              <a:gd name="connsiteX0" fmla="*/ 278357 w 278357"/>
              <a:gd name="connsiteY0" fmla="*/ 847725 h 847725"/>
              <a:gd name="connsiteX1" fmla="*/ 11657 w 278357"/>
              <a:gd name="connsiteY1" fmla="*/ 742950 h 847725"/>
              <a:gd name="connsiteX2" fmla="*/ 49757 w 278357"/>
              <a:gd name="connsiteY2" fmla="*/ 428625 h 847725"/>
              <a:gd name="connsiteX3" fmla="*/ 68807 w 278357"/>
              <a:gd name="connsiteY3" fmla="*/ 0 h 847725"/>
              <a:gd name="connsiteX0" fmla="*/ 278011 w 278011"/>
              <a:gd name="connsiteY0" fmla="*/ 847725 h 847725"/>
              <a:gd name="connsiteX1" fmla="*/ 11311 w 278011"/>
              <a:gd name="connsiteY1" fmla="*/ 742950 h 847725"/>
              <a:gd name="connsiteX2" fmla="*/ 49411 w 278011"/>
              <a:gd name="connsiteY2" fmla="*/ 428625 h 847725"/>
              <a:gd name="connsiteX3" fmla="*/ 49411 w 278011"/>
              <a:gd name="connsiteY3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011" h="847725">
                <a:moveTo>
                  <a:pt x="278011" y="847725"/>
                </a:moveTo>
                <a:cubicBezTo>
                  <a:pt x="160536" y="829468"/>
                  <a:pt x="49411" y="812800"/>
                  <a:pt x="11311" y="742950"/>
                </a:cubicBezTo>
                <a:cubicBezTo>
                  <a:pt x="-26789" y="673100"/>
                  <a:pt x="43061" y="552450"/>
                  <a:pt x="49411" y="428625"/>
                </a:cubicBezTo>
                <a:cubicBezTo>
                  <a:pt x="55761" y="304800"/>
                  <a:pt x="41473" y="82550"/>
                  <a:pt x="49411" y="0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C0EEB9D-6343-2718-6076-54B1347DA9F0}"/>
              </a:ext>
            </a:extLst>
          </p:cNvPr>
          <p:cNvCxnSpPr/>
          <p:nvPr/>
        </p:nvCxnSpPr>
        <p:spPr>
          <a:xfrm rot="21060000" flipH="1">
            <a:off x="5815712" y="6877583"/>
            <a:ext cx="136652" cy="232624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D0BDE3D-2E19-ADC5-E80D-FA98479E2B71}"/>
              </a:ext>
            </a:extLst>
          </p:cNvPr>
          <p:cNvCxnSpPr>
            <a:cxnSpLocks/>
          </p:cNvCxnSpPr>
          <p:nvPr/>
        </p:nvCxnSpPr>
        <p:spPr>
          <a:xfrm>
            <a:off x="5013589" y="7422853"/>
            <a:ext cx="708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DC91F72F-2F2E-B685-1CB0-297E30B4C7FB}"/>
              </a:ext>
            </a:extLst>
          </p:cNvPr>
          <p:cNvSpPr/>
          <p:nvPr/>
        </p:nvSpPr>
        <p:spPr>
          <a:xfrm rot="5400000">
            <a:off x="5086545" y="7318354"/>
            <a:ext cx="200054" cy="200662"/>
          </a:xfrm>
          <a:prstGeom prst="triangle">
            <a:avLst>
              <a:gd name="adj" fmla="val 52299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9EB82C2-39D0-9628-CD88-AA3036F52F39}"/>
              </a:ext>
            </a:extLst>
          </p:cNvPr>
          <p:cNvSpPr/>
          <p:nvPr/>
        </p:nvSpPr>
        <p:spPr>
          <a:xfrm flipV="1">
            <a:off x="5088861" y="7361872"/>
            <a:ext cx="120042" cy="11718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F86ACB-16F8-FA48-6503-0B234AFB5B0B}"/>
              </a:ext>
            </a:extLst>
          </p:cNvPr>
          <p:cNvSpPr txBox="1"/>
          <p:nvPr/>
        </p:nvSpPr>
        <p:spPr>
          <a:xfrm>
            <a:off x="4945807" y="6952463"/>
            <a:ext cx="434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/>
              <a:t>Blanc </a:t>
            </a:r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endParaRPr lang="fr-FR" sz="800" dirty="0"/>
          </a:p>
          <a:p>
            <a:r>
              <a:rPr lang="fr-FR" sz="800" dirty="0"/>
              <a:t>Gris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E6FC3DF-B70A-F04F-326C-92F729B0A476}"/>
              </a:ext>
            </a:extLst>
          </p:cNvPr>
          <p:cNvCxnSpPr>
            <a:cxnSpLocks/>
          </p:cNvCxnSpPr>
          <p:nvPr/>
        </p:nvCxnSpPr>
        <p:spPr>
          <a:xfrm flipV="1">
            <a:off x="5288926" y="6950495"/>
            <a:ext cx="576199" cy="120335"/>
          </a:xfrm>
          <a:prstGeom prst="straightConnector1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EDC3DC2-B022-57B1-DC32-AFE005020576}"/>
              </a:ext>
            </a:extLst>
          </p:cNvPr>
          <p:cNvCxnSpPr>
            <a:cxnSpLocks/>
          </p:cNvCxnSpPr>
          <p:nvPr/>
        </p:nvCxnSpPr>
        <p:spPr>
          <a:xfrm>
            <a:off x="5226797" y="7780829"/>
            <a:ext cx="515841" cy="155940"/>
          </a:xfrm>
          <a:prstGeom prst="straightConnector1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EC1D9C1-DD9E-6ADD-C52B-2D506E2E5BB6}"/>
              </a:ext>
            </a:extLst>
          </p:cNvPr>
          <p:cNvCxnSpPr>
            <a:cxnSpLocks/>
          </p:cNvCxnSpPr>
          <p:nvPr/>
        </p:nvCxnSpPr>
        <p:spPr>
          <a:xfrm flipV="1">
            <a:off x="5334662" y="7340071"/>
            <a:ext cx="463696" cy="85758"/>
          </a:xfrm>
          <a:prstGeom prst="straightConnector1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BDA2314-D26A-B00E-9453-CB6F319E0EB3}"/>
              </a:ext>
            </a:extLst>
          </p:cNvPr>
          <p:cNvSpPr txBox="1"/>
          <p:nvPr/>
        </p:nvSpPr>
        <p:spPr>
          <a:xfrm>
            <a:off x="316627" y="6558323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Classe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8FA018-D65E-7069-FD67-1A9D3C941791}"/>
              </a:ext>
            </a:extLst>
          </p:cNvPr>
          <p:cNvSpPr txBox="1"/>
          <p:nvPr/>
        </p:nvSpPr>
        <p:spPr>
          <a:xfrm>
            <a:off x="358352" y="7804650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Classe 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5FF00B2-A4C4-9D0F-2D0F-152D6F3924BC}"/>
              </a:ext>
            </a:extLst>
          </p:cNvPr>
          <p:cNvSpPr txBox="1"/>
          <p:nvPr/>
        </p:nvSpPr>
        <p:spPr>
          <a:xfrm>
            <a:off x="2265953" y="6568627"/>
            <a:ext cx="1088702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Green/yellow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F25D6E-0890-D701-54BF-0EA85162D775}"/>
              </a:ext>
            </a:extLst>
          </p:cNvPr>
          <p:cNvSpPr txBox="1"/>
          <p:nvPr/>
        </p:nvSpPr>
        <p:spPr>
          <a:xfrm>
            <a:off x="1745884" y="7781746"/>
            <a:ext cx="149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Equipotential bonding</a:t>
            </a:r>
          </a:p>
          <a:p>
            <a:pPr>
              <a:tabLst>
                <a:tab pos="449263" algn="l"/>
              </a:tabLst>
            </a:pPr>
            <a:r>
              <a:rPr lang="en-GB" sz="1000" dirty="0"/>
              <a:t>	 white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08E30D-1394-C708-57B3-FDA834196EAC}"/>
              </a:ext>
            </a:extLst>
          </p:cNvPr>
          <p:cNvSpPr txBox="1"/>
          <p:nvPr/>
        </p:nvSpPr>
        <p:spPr>
          <a:xfrm>
            <a:off x="1735113" y="7617708"/>
            <a:ext cx="1088702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N</a:t>
            </a:r>
            <a:r>
              <a:rPr lang="en-GB" sz="1000" dirty="0"/>
              <a:t>               blue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8A075CC-0664-BC1D-FF49-A3041B2E7ECA}"/>
              </a:ext>
            </a:extLst>
          </p:cNvPr>
          <p:cNvSpPr txBox="1"/>
          <p:nvPr/>
        </p:nvSpPr>
        <p:spPr>
          <a:xfrm>
            <a:off x="1753285" y="7444254"/>
            <a:ext cx="1114309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L               </a:t>
            </a:r>
            <a:r>
              <a:rPr lang="en-GB" sz="1000" dirty="0"/>
              <a:t>brown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F1E398-BCD4-6D34-5D31-96EDFCC75A84}"/>
              </a:ext>
            </a:extLst>
          </p:cNvPr>
          <p:cNvSpPr txBox="1"/>
          <p:nvPr/>
        </p:nvSpPr>
        <p:spPr>
          <a:xfrm>
            <a:off x="225097" y="6210904"/>
            <a:ext cx="572593" cy="21544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FR" sz="800" b="1" dirty="0"/>
              <a:t>Repère 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F4DF0E9-7CF9-AF6F-A197-9D85E4498F02}"/>
              </a:ext>
            </a:extLst>
          </p:cNvPr>
          <p:cNvSpPr txBox="1"/>
          <p:nvPr/>
        </p:nvSpPr>
        <p:spPr>
          <a:xfrm>
            <a:off x="255393" y="7422420"/>
            <a:ext cx="567784" cy="21544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fr-FR" sz="800" b="1" dirty="0"/>
              <a:t>Repère B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64A8E92-D82A-9DCF-47B7-37B5E638EBDF}"/>
              </a:ext>
            </a:extLst>
          </p:cNvPr>
          <p:cNvSpPr txBox="1"/>
          <p:nvPr/>
        </p:nvSpPr>
        <p:spPr>
          <a:xfrm>
            <a:off x="3511912" y="6476857"/>
            <a:ext cx="2079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A                                                    B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3B2AB44-DD97-8D40-59BE-77E0CDF1E5CC}"/>
              </a:ext>
            </a:extLst>
          </p:cNvPr>
          <p:cNvCxnSpPr>
            <a:cxnSpLocks/>
          </p:cNvCxnSpPr>
          <p:nvPr/>
        </p:nvCxnSpPr>
        <p:spPr>
          <a:xfrm>
            <a:off x="3726296" y="6615497"/>
            <a:ext cx="367391" cy="1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108765C-BBD4-E18E-8F55-6401C08A1A51}"/>
              </a:ext>
            </a:extLst>
          </p:cNvPr>
          <p:cNvCxnSpPr>
            <a:cxnSpLocks/>
          </p:cNvCxnSpPr>
          <p:nvPr/>
        </p:nvCxnSpPr>
        <p:spPr>
          <a:xfrm>
            <a:off x="5507555" y="6618313"/>
            <a:ext cx="367391" cy="1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F9F4B8A-2BCC-94FD-6E37-EB3CE7BB8249}"/>
              </a:ext>
            </a:extLst>
          </p:cNvPr>
          <p:cNvSpPr/>
          <p:nvPr/>
        </p:nvSpPr>
        <p:spPr>
          <a:xfrm>
            <a:off x="224223" y="5757803"/>
            <a:ext cx="2947591" cy="1494799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9AB6A8-5754-CF21-88A1-7262674BC9CF}"/>
              </a:ext>
            </a:extLst>
          </p:cNvPr>
          <p:cNvSpPr/>
          <p:nvPr/>
        </p:nvSpPr>
        <p:spPr>
          <a:xfrm>
            <a:off x="223447" y="7252602"/>
            <a:ext cx="2948526" cy="1445187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A563A91-2BC1-2A2B-A0E5-27F59D883B1E}"/>
              </a:ext>
            </a:extLst>
          </p:cNvPr>
          <p:cNvSpPr/>
          <p:nvPr/>
        </p:nvSpPr>
        <p:spPr>
          <a:xfrm>
            <a:off x="3939611" y="6497158"/>
            <a:ext cx="387319" cy="42163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30A3D749-7C14-B59C-8151-1279C5640F55}"/>
              </a:ext>
            </a:extLst>
          </p:cNvPr>
          <p:cNvSpPr/>
          <p:nvPr/>
        </p:nvSpPr>
        <p:spPr>
          <a:xfrm>
            <a:off x="5764185" y="6497158"/>
            <a:ext cx="387319" cy="42163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7FF5D27-5AAE-4C2A-8A90-52E730689B61}"/>
              </a:ext>
            </a:extLst>
          </p:cNvPr>
          <p:cNvSpPr txBox="1"/>
          <p:nvPr/>
        </p:nvSpPr>
        <p:spPr>
          <a:xfrm>
            <a:off x="752826" y="4685359"/>
            <a:ext cx="1833641" cy="846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0" lang="fr-FR" altLang="fr-FR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fils DALI en pied de poteau doivent être séparés et isolés s’ils ne sont pas connectés.</a:t>
            </a:r>
          </a:p>
          <a:p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DALI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wires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at the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bottom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of the pole must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separated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isolated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if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they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 are not </a:t>
            </a:r>
            <a:r>
              <a:rPr kumimoji="0" lang="fr-FR" altLang="fr-FR" sz="700" b="0" i="1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connected</a:t>
            </a:r>
            <a:r>
              <a:rPr kumimoji="0" lang="fr-FR" altLang="fr-FR" sz="700" b="0" i="1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kumimoji="0" lang="it-IT" sz="7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fili DALI ai piedi del palo devono essere separati e isolati se non sono collegati</a:t>
            </a:r>
            <a:r>
              <a:rPr kumimoji="0" lang="it-IT" sz="600" b="0" i="1" u="none" strike="noStrike" cap="none" normalizeH="0" baseline="0" dirty="0">
                <a:ln>
                  <a:noFill/>
                </a:ln>
                <a:solidFill>
                  <a:srgbClr val="4D4D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670" y="3744522"/>
            <a:ext cx="2425715" cy="308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431" y="253384"/>
            <a:ext cx="2521743" cy="32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1787" y="238165"/>
            <a:ext cx="1903956" cy="650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526149" y="125850"/>
            <a:ext cx="3116450" cy="683838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49"/>
            <a:ext cx="3141692" cy="3390173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ZoneTexte 98"/>
          <p:cNvSpPr txBox="1"/>
          <p:nvPr/>
        </p:nvSpPr>
        <p:spPr>
          <a:xfrm>
            <a:off x="0" y="8804560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6" name="Rectangle à coins arrondis 125"/>
          <p:cNvSpPr/>
          <p:nvPr/>
        </p:nvSpPr>
        <p:spPr>
          <a:xfrm>
            <a:off x="211937" y="3574064"/>
            <a:ext cx="3147933" cy="339017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352698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5" name="Groupe 194"/>
          <p:cNvGrpSpPr/>
          <p:nvPr/>
        </p:nvGrpSpPr>
        <p:grpSpPr>
          <a:xfrm>
            <a:off x="212236" y="3518786"/>
            <a:ext cx="360000" cy="461665"/>
            <a:chOff x="-2044460" y="628184"/>
            <a:chExt cx="360000" cy="461665"/>
          </a:xfrm>
        </p:grpSpPr>
        <p:sp>
          <p:nvSpPr>
            <p:cNvPr id="196" name="Rectangle 19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1922510" y="1148274"/>
            <a:ext cx="305788" cy="338554"/>
            <a:chOff x="8014278" y="3151414"/>
            <a:chExt cx="305788" cy="338553"/>
          </a:xfrm>
        </p:grpSpPr>
        <p:sp>
          <p:nvSpPr>
            <p:cNvPr id="116" name="ZoneTexte 115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29" name="Groupe 128"/>
          <p:cNvGrpSpPr/>
          <p:nvPr/>
        </p:nvGrpSpPr>
        <p:grpSpPr>
          <a:xfrm>
            <a:off x="884331" y="2296210"/>
            <a:ext cx="305788" cy="338554"/>
            <a:chOff x="8014278" y="3151414"/>
            <a:chExt cx="305788" cy="338553"/>
          </a:xfrm>
        </p:grpSpPr>
        <p:sp>
          <p:nvSpPr>
            <p:cNvPr id="130" name="ZoneTexte 12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sp>
        <p:nvSpPr>
          <p:cNvPr id="29" name="Rectangle à coins arrondis 28"/>
          <p:cNvSpPr/>
          <p:nvPr/>
        </p:nvSpPr>
        <p:spPr>
          <a:xfrm>
            <a:off x="2600341" y="129453"/>
            <a:ext cx="75951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0620" y="147614"/>
            <a:ext cx="29899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88564" flipH="1">
            <a:off x="2592511" y="164355"/>
            <a:ext cx="398196" cy="39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e 31"/>
          <p:cNvGrpSpPr/>
          <p:nvPr/>
        </p:nvGrpSpPr>
        <p:grpSpPr>
          <a:xfrm>
            <a:off x="2595791" y="3576822"/>
            <a:ext cx="759519" cy="468000"/>
            <a:chOff x="7505740" y="1078477"/>
            <a:chExt cx="360040" cy="296448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3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1597">
            <a:off x="2630055" y="3725308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4320" y="3587294"/>
            <a:ext cx="38802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DA086E9-B889-4D35-AC48-3F340BAABB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79" y="7412151"/>
            <a:ext cx="1305485" cy="1356008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251942F5-BD22-482B-97ED-75DC5AA529C9}"/>
              </a:ext>
            </a:extLst>
          </p:cNvPr>
          <p:cNvSpPr txBox="1"/>
          <p:nvPr/>
        </p:nvSpPr>
        <p:spPr>
          <a:xfrm>
            <a:off x="1645911" y="7412151"/>
            <a:ext cx="4853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Autres notices et modes opératoires</a:t>
            </a:r>
          </a:p>
          <a:p>
            <a:r>
              <a:rPr lang="en-GB" sz="1400" dirty="0"/>
              <a:t>Other manuals and operating instructions</a:t>
            </a:r>
          </a:p>
          <a:p>
            <a:r>
              <a:rPr lang="it-IT" sz="1400" dirty="0"/>
              <a:t>Altri manuali e istruzioni per l'uso</a:t>
            </a:r>
            <a:endParaRPr lang="en-GB" sz="1400" dirty="0"/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FC883-7763-54D1-A101-DCD22FBB08A2}"/>
              </a:ext>
            </a:extLst>
          </p:cNvPr>
          <p:cNvSpPr txBox="1"/>
          <p:nvPr/>
        </p:nvSpPr>
        <p:spPr>
          <a:xfrm>
            <a:off x="192247" y="9364181"/>
            <a:ext cx="381642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666A11CC-A488-0DD4-3B85-951D3BDCF07D}"/>
              </a:ext>
            </a:extLst>
          </p:cNvPr>
          <p:cNvSpPr txBox="1">
            <a:spLocks/>
          </p:cNvSpPr>
          <p:nvPr/>
        </p:nvSpPr>
        <p:spPr>
          <a:xfrm>
            <a:off x="5065553" y="9364181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CA44-5DD4-4771-82AD-3929005242C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24663</TotalTime>
  <Words>641</Words>
  <Application>Microsoft Office PowerPoint</Application>
  <PresentationFormat>Format A4 (210 x 297 mm)</PresentationFormat>
  <Paragraphs>102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926</cp:revision>
  <cp:lastPrinted>2016-12-19T12:47:31Z</cp:lastPrinted>
  <dcterms:created xsi:type="dcterms:W3CDTF">2014-09-30T11:19:34Z</dcterms:created>
  <dcterms:modified xsi:type="dcterms:W3CDTF">2024-12-11T09:06:51Z</dcterms:modified>
</cp:coreProperties>
</file>