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62" r:id="rId3"/>
    <p:sldId id="261" r:id="rId4"/>
  </p:sldIdLst>
  <p:sldSz cx="6858000" cy="9906000" type="A4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F0000"/>
    <a:srgbClr val="000000"/>
    <a:srgbClr val="CCFF33"/>
    <a:srgbClr val="FF3300"/>
    <a:srgbClr val="402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320" autoAdjust="0"/>
  </p:normalViewPr>
  <p:slideViewPr>
    <p:cSldViewPr snapToGrid="0">
      <p:cViewPr varScale="1">
        <p:scale>
          <a:sx n="73" d="100"/>
          <a:sy n="73" d="100"/>
        </p:scale>
        <p:origin x="1620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5383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C368B31-CA83-413D-AAB5-257E480D9F5C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9" y="9371289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5383" y="9371289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1B99338C-7356-42DE-9F32-8169102C4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95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83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DBD18FE0-9306-4F49-A2DF-2D36088B4D6F}" type="datetimeFigureOut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503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9" y="9371289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83" y="9371289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3ADC0EF-E354-4933-9028-5EA30C92F0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98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433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087563" y="739775"/>
            <a:ext cx="2560637" cy="37004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087563" y="739775"/>
            <a:ext cx="2560637" cy="37004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312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D075-9448-405E-8AC4-F55AE895A466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72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660DA-1BB3-4FF6-BBF2-FC3C7891CE97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96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36D7F-4C9A-4919-AACF-8A7A8D0D0ED5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9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6229E-731B-47F8-A225-24DF67016BAD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58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600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CD1B9-CBA5-49E5-A34B-5B97B6C41E91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0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7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2" y="333872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A508-426A-439A-91F8-366C96E2D87F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16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9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9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7DE2-FA29-4B01-AAFA-E03220AE9046}" type="datetime1">
              <a:rPr lang="fr-FR" smtClean="0"/>
              <a:t>13/12/2024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58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3ACB-2884-427B-8214-0AEC8464AA5E}" type="datetime1">
              <a:rPr lang="fr-FR" smtClean="0"/>
              <a:t>13/12/2024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78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0054-BDDF-49BB-AF30-8DF6C8A8B4D0}" type="datetime1">
              <a:rPr lang="fr-FR" smtClean="0"/>
              <a:t>13/12/2024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4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2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308" y="39443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2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C86E-D4F3-4D6E-833F-057701CF3E13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15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BF63-DF1C-4144-99B9-282342D20808}" type="datetime1">
              <a:rPr lang="fr-FR" smtClean="0"/>
              <a:t>13/12/2024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52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41050-B26F-463B-86FD-542220F33262}" type="datetime1">
              <a:rPr lang="fr-FR" smtClean="0"/>
              <a:t>13/12/2024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42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7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4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17" Type="http://schemas.microsoft.com/office/2007/relationships/hdphoto" Target="../media/hdphoto2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microsoft.com/office/2007/relationships/hdphoto" Target="../media/hdphoto5.wdp"/><Relationship Id="rId18" Type="http://schemas.openxmlformats.org/officeDocument/2006/relationships/image" Target="../media/image26.jpeg"/><Relationship Id="rId3" Type="http://schemas.openxmlformats.org/officeDocument/2006/relationships/image" Target="../media/image15.png"/><Relationship Id="rId21" Type="http://schemas.openxmlformats.org/officeDocument/2006/relationships/image" Target="../media/image28.png"/><Relationship Id="rId7" Type="http://schemas.microsoft.com/office/2007/relationships/hdphoto" Target="../media/hdphoto3.wdp"/><Relationship Id="rId12" Type="http://schemas.openxmlformats.org/officeDocument/2006/relationships/image" Target="../media/image22.png"/><Relationship Id="rId17" Type="http://schemas.microsoft.com/office/2007/relationships/hdphoto" Target="../media/hdphoto6.wdp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5.jpeg"/><Relationship Id="rId20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microsoft.com/office/2007/relationships/hdphoto" Target="../media/hdphoto4.wdp"/><Relationship Id="rId24" Type="http://schemas.microsoft.com/office/2007/relationships/hdphoto" Target="../media/hdphoto9.wdp"/><Relationship Id="rId5" Type="http://schemas.openxmlformats.org/officeDocument/2006/relationships/image" Target="../media/image17.jpg"/><Relationship Id="rId15" Type="http://schemas.openxmlformats.org/officeDocument/2006/relationships/image" Target="../media/image24.jpeg"/><Relationship Id="rId23" Type="http://schemas.openxmlformats.org/officeDocument/2006/relationships/image" Target="../media/image29.png"/><Relationship Id="rId10" Type="http://schemas.openxmlformats.org/officeDocument/2006/relationships/image" Target="../media/image21.jpeg"/><Relationship Id="rId19" Type="http://schemas.openxmlformats.org/officeDocument/2006/relationships/image" Target="../media/image2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Relationship Id="rId14" Type="http://schemas.openxmlformats.org/officeDocument/2006/relationships/image" Target="../media/image23.png"/><Relationship Id="rId22" Type="http://schemas.microsoft.com/office/2007/relationships/hdphoto" Target="../media/hdphoto8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0.jpeg"/><Relationship Id="rId7" Type="http://schemas.openxmlformats.org/officeDocument/2006/relationships/image" Target="../media/image33.jpe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0.wdp"/><Relationship Id="rId11" Type="http://schemas.microsoft.com/office/2007/relationships/hdphoto" Target="../media/hdphoto6.wdp"/><Relationship Id="rId5" Type="http://schemas.openxmlformats.org/officeDocument/2006/relationships/image" Target="../media/image32.png"/><Relationship Id="rId10" Type="http://schemas.openxmlformats.org/officeDocument/2006/relationships/image" Target="../media/image25.jpeg"/><Relationship Id="rId4" Type="http://schemas.openxmlformats.org/officeDocument/2006/relationships/image" Target="../media/image31.jp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22" r="37724"/>
          <a:stretch/>
        </p:blipFill>
        <p:spPr bwMode="auto">
          <a:xfrm>
            <a:off x="437971" y="1156901"/>
            <a:ext cx="2693532" cy="772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7" name="Tableau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431466"/>
              </p:ext>
            </p:extLst>
          </p:nvPr>
        </p:nvGraphicFramePr>
        <p:xfrm>
          <a:off x="4494317" y="2084592"/>
          <a:ext cx="2223758" cy="61530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6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035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IK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5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Hmax</a:t>
                      </a:r>
                      <a:endParaRPr lang="fr-FR" sz="105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6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19kg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1847852" y="205048"/>
            <a:ext cx="306065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BORNE</a:t>
            </a:r>
          </a:p>
          <a:p>
            <a:pPr algn="ctr"/>
            <a:r>
              <a:rPr lang="en-GB" sz="2000" b="1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BOLLARD</a:t>
            </a:r>
          </a:p>
          <a:p>
            <a:pPr algn="ctr"/>
            <a:r>
              <a:rPr lang="it-IT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TERMINALE</a:t>
            </a:r>
            <a:r>
              <a:rPr lang="fr-FR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TEO</a:t>
            </a:r>
          </a:p>
          <a:p>
            <a:pPr algn="ctr"/>
            <a:r>
              <a:rPr lang="fr-FR" b="1" i="1" dirty="0">
                <a:latin typeface="Aharoni" panose="02010803020104030203" pitchFamily="2" charset="-79"/>
                <a:cs typeface="Aharoni" panose="02010803020104030203" pitchFamily="2" charset="-79"/>
              </a:rPr>
              <a:t> LED</a:t>
            </a:r>
          </a:p>
          <a:p>
            <a:pPr algn="ctr"/>
            <a:endParaRPr lang="fr-FR" sz="28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fr-FR" sz="2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r-FR" b="1" i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725195" y="203140"/>
            <a:ext cx="1929687" cy="1800199"/>
            <a:chOff x="7586153" y="627692"/>
            <a:chExt cx="1929687" cy="1800200"/>
          </a:xfrm>
        </p:grpSpPr>
        <p:grpSp>
          <p:nvGrpSpPr>
            <p:cNvPr id="46" name="Groupe 45"/>
            <p:cNvGrpSpPr/>
            <p:nvPr/>
          </p:nvGrpSpPr>
          <p:grpSpPr>
            <a:xfrm>
              <a:off x="7586153" y="627692"/>
              <a:ext cx="1929687" cy="1800200"/>
              <a:chOff x="4595663" y="539555"/>
              <a:chExt cx="1929687" cy="18002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595663" y="539555"/>
                <a:ext cx="1929687" cy="18002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3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3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lin ang="8100000" scaled="1"/>
                <a:tileRect/>
              </a:gradFill>
              <a:ln w="12700"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48" name="Image 4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92539" y="611506"/>
                <a:ext cx="510858" cy="360000"/>
              </a:xfrm>
              <a:prstGeom prst="rect">
                <a:avLst/>
              </a:prstGeom>
            </p:spPr>
          </p:pic>
          <p:pic>
            <p:nvPicPr>
              <p:cNvPr id="49" name="Image 4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262132" y="611506"/>
                <a:ext cx="346800" cy="360000"/>
              </a:xfrm>
              <a:prstGeom prst="rect">
                <a:avLst/>
              </a:prstGeom>
            </p:spPr>
          </p:pic>
          <p:pic>
            <p:nvPicPr>
              <p:cNvPr id="50" name="Image 49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77906" y="61150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51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biLevel thresh="25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2545" y="1062636"/>
                <a:ext cx="363349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3" name="Image 5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81041" y="1546916"/>
                <a:ext cx="360000" cy="360000"/>
              </a:xfrm>
              <a:prstGeom prst="rect">
                <a:avLst/>
              </a:prstGeom>
            </p:spPr>
          </p:pic>
          <p:sp>
            <p:nvSpPr>
              <p:cNvPr id="54" name="ZoneTexte 53"/>
              <p:cNvSpPr txBox="1"/>
              <p:nvPr/>
            </p:nvSpPr>
            <p:spPr>
              <a:xfrm>
                <a:off x="4681047" y="1987334"/>
                <a:ext cx="1622603" cy="3077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ln>
                      <a:solidFill>
                        <a:schemeClr val="tx1"/>
                      </a:solidFill>
                    </a:ln>
                  </a:rPr>
                  <a:t>220-240V 50Hz</a:t>
                </a:r>
              </a:p>
            </p:txBody>
          </p:sp>
          <p:pic>
            <p:nvPicPr>
              <p:cNvPr id="56" name="Picture 9"/>
              <p:cNvPicPr>
                <a:picLocks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08392" y="611506"/>
                <a:ext cx="360000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7" name="Picture 10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50132" y="1143000"/>
                <a:ext cx="464271" cy="40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5" name="Image 54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54186" y="1678887"/>
                <a:ext cx="655134" cy="228030"/>
              </a:xfrm>
              <a:prstGeom prst="rect">
                <a:avLst/>
              </a:prstGeom>
            </p:spPr>
          </p:pic>
        </p:grpSp>
        <p:pic>
          <p:nvPicPr>
            <p:cNvPr id="79" name="Image 7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02605" y="1634218"/>
              <a:ext cx="360000" cy="360000"/>
            </a:xfrm>
            <a:prstGeom prst="rect">
              <a:avLst/>
            </a:prstGeom>
          </p:spPr>
        </p:pic>
      </p:grpSp>
      <p:sp>
        <p:nvSpPr>
          <p:cNvPr id="37" name="ZoneTexte 3"/>
          <p:cNvSpPr txBox="1">
            <a:spLocks noChangeArrowheads="1"/>
          </p:cNvSpPr>
          <p:nvPr/>
        </p:nvSpPr>
        <p:spPr bwMode="auto">
          <a:xfrm>
            <a:off x="5077500" y="9389088"/>
            <a:ext cx="11516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dirty="0"/>
              <a:t>0674_5000_F</a:t>
            </a:r>
          </a:p>
        </p:txBody>
      </p:sp>
      <p:grpSp>
        <p:nvGrpSpPr>
          <p:cNvPr id="39" name="Groupe 38"/>
          <p:cNvGrpSpPr/>
          <p:nvPr/>
        </p:nvGrpSpPr>
        <p:grpSpPr>
          <a:xfrm>
            <a:off x="5270205" y="777357"/>
            <a:ext cx="716665" cy="361353"/>
            <a:chOff x="7763101" y="3408390"/>
            <a:chExt cx="716665" cy="361353"/>
          </a:xfrm>
        </p:grpSpPr>
        <p:sp>
          <p:nvSpPr>
            <p:cNvPr id="42" name="Rectangle 41"/>
            <p:cNvSpPr/>
            <p:nvPr/>
          </p:nvSpPr>
          <p:spPr>
            <a:xfrm>
              <a:off x="7794166" y="3408390"/>
              <a:ext cx="648724" cy="3613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7763101" y="3419086"/>
              <a:ext cx="7166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latin typeface="Arial Black" panose="020B0A04020102020204" pitchFamily="34" charset="0"/>
                </a:rPr>
                <a:t>IP65</a:t>
              </a:r>
            </a:p>
          </p:txBody>
        </p:sp>
      </p:grpSp>
      <p:sp>
        <p:nvSpPr>
          <p:cNvPr id="52" name="ZoneTexte 51"/>
          <p:cNvSpPr txBox="1"/>
          <p:nvPr/>
        </p:nvSpPr>
        <p:spPr>
          <a:xfrm>
            <a:off x="-3714" y="8850704"/>
            <a:ext cx="6861723" cy="5232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7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700" dirty="0"/>
              <a:t>The lighting part included in this luminaire must maintained by the manufacturer, an authorized service agent or a person with similar technical qualification.</a:t>
            </a:r>
            <a:endParaRPr lang="fr-FR" sz="700" dirty="0"/>
          </a:p>
          <a:p>
            <a:r>
              <a:rPr lang="it-IT" sz="700" dirty="0"/>
              <a:t>La sostituzione della sorgente luminosa contenuta in questo apparecchio deve essere effettuata solo dal produttore o dal suo addetto alla manutenzione o da una persona con qualifiche equivalenti.</a:t>
            </a:r>
          </a:p>
        </p:txBody>
      </p:sp>
      <p:pic>
        <p:nvPicPr>
          <p:cNvPr id="58" name="Picture 12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39744" y1="53846" x2="39744" y2="58974"/>
                        <a14:foregroundMark x1="53846" y1="64103" x2="52564" y2="6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91822" y="2066654"/>
            <a:ext cx="331487" cy="33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Espace réservé du numéro de diapositive 3"/>
          <p:cNvSpPr txBox="1">
            <a:spLocks/>
          </p:cNvSpPr>
          <p:nvPr/>
        </p:nvSpPr>
        <p:spPr>
          <a:xfrm>
            <a:off x="6637630" y="9670211"/>
            <a:ext cx="220370" cy="235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32" name="Picture 5" descr="J:\Charte_graphique_Eclatec\1_logos\1-1_Logo_Eclatec\Logo_Eclatec_sans_baseline\Logo_Eclatec_ss-baseline_Quadri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89" y="184765"/>
            <a:ext cx="1260000" cy="3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5304709" y="796901"/>
            <a:ext cx="648724" cy="36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CD635EF-8767-4651-9A65-E99A300E109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541942" y="2965765"/>
            <a:ext cx="2408051" cy="574427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4B9B3E4-0676-B394-0223-C1CF477FD3B8}"/>
              </a:ext>
            </a:extLst>
          </p:cNvPr>
          <p:cNvSpPr txBox="1"/>
          <p:nvPr/>
        </p:nvSpPr>
        <p:spPr>
          <a:xfrm>
            <a:off x="169607" y="9417845"/>
            <a:ext cx="3546987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6D183F-A213-3B90-9F40-1A549978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1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4878A2-3983-B38F-68B0-83E6FC842375}"/>
              </a:ext>
            </a:extLst>
          </p:cNvPr>
          <p:cNvSpPr txBox="1"/>
          <p:nvPr/>
        </p:nvSpPr>
        <p:spPr>
          <a:xfrm>
            <a:off x="5094848" y="1264539"/>
            <a:ext cx="322524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000" b="1" dirty="0"/>
              <a:t>ou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7C9628-5CAA-6AC0-9B4C-9CC221752BF6}"/>
              </a:ext>
            </a:extLst>
          </p:cNvPr>
          <p:cNvSpPr/>
          <p:nvPr/>
        </p:nvSpPr>
        <p:spPr>
          <a:xfrm>
            <a:off x="4810573" y="1207860"/>
            <a:ext cx="884952" cy="36953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24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E579456-557C-4A7B-9EFA-2BE86816C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250" y="6587629"/>
            <a:ext cx="242398" cy="328661"/>
          </a:xfrm>
          <a:prstGeom prst="rect">
            <a:avLst/>
          </a:prstGeom>
          <a:noFill/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FA529E7-473C-4161-BED6-B2C4796527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4819" y="105526"/>
            <a:ext cx="2558052" cy="2103541"/>
          </a:xfrm>
          <a:prstGeom prst="rect">
            <a:avLst/>
          </a:prstGeom>
        </p:spPr>
      </p:pic>
      <p:pic>
        <p:nvPicPr>
          <p:cNvPr id="138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0" r="33578" b="14724"/>
          <a:stretch/>
        </p:blipFill>
        <p:spPr bwMode="auto">
          <a:xfrm>
            <a:off x="204836" y="118028"/>
            <a:ext cx="2759870" cy="3337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à coins arrondis 42"/>
          <p:cNvSpPr/>
          <p:nvPr/>
        </p:nvSpPr>
        <p:spPr>
          <a:xfrm>
            <a:off x="211936" y="125850"/>
            <a:ext cx="6435993" cy="4248000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-3714" y="8850704"/>
            <a:ext cx="6861723" cy="5232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7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700" dirty="0"/>
              <a:t>The lighting part included in this luminaire must maintained by the manufacturer, an authorized service agent or a person with similar technical qualification.</a:t>
            </a:r>
            <a:endParaRPr lang="fr-FR" sz="700" dirty="0"/>
          </a:p>
          <a:p>
            <a:r>
              <a:rPr lang="it-IT" sz="700" dirty="0"/>
              <a:t>La sostituzione della sorgente luminosa contenuta in questo apparecchio deve essere effettuata solo dal produttore o dal suo addetto alla manutenzione o da una persona con qualifiche equivalenti.</a:t>
            </a:r>
            <a:r>
              <a:rPr lang="de-DE" sz="700" i="1" dirty="0"/>
              <a:t>.</a:t>
            </a:r>
            <a:endParaRPr lang="fr-FR" sz="700" dirty="0"/>
          </a:p>
        </p:txBody>
      </p:sp>
      <p:sp>
        <p:nvSpPr>
          <p:cNvPr id="4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4" name="Rectangle à coins arrondis 93"/>
          <p:cNvSpPr/>
          <p:nvPr/>
        </p:nvSpPr>
        <p:spPr>
          <a:xfrm>
            <a:off x="209150" y="4534602"/>
            <a:ext cx="6439699" cy="4248000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18" name="Groupe 117"/>
          <p:cNvGrpSpPr/>
          <p:nvPr/>
        </p:nvGrpSpPr>
        <p:grpSpPr>
          <a:xfrm>
            <a:off x="5891643" y="128467"/>
            <a:ext cx="759519" cy="468000"/>
            <a:chOff x="7505740" y="1078477"/>
            <a:chExt cx="360040" cy="296448"/>
          </a:xfrm>
        </p:grpSpPr>
        <p:sp>
          <p:nvSpPr>
            <p:cNvPr id="119" name="Rectangle à coins arrondis 118"/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86" name="Picture 2" descr="Afficher l'image d'origin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1198" r="886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91" y="149661"/>
            <a:ext cx="461862" cy="43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3" name="Groupe 192"/>
          <p:cNvGrpSpPr/>
          <p:nvPr/>
        </p:nvGrpSpPr>
        <p:grpSpPr>
          <a:xfrm>
            <a:off x="211937" y="67458"/>
            <a:ext cx="360000" cy="461665"/>
            <a:chOff x="-2044460" y="628184"/>
            <a:chExt cx="360000" cy="461665"/>
          </a:xfrm>
        </p:grpSpPr>
        <p:sp>
          <p:nvSpPr>
            <p:cNvPr id="194" name="Rectangle 193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>
            <a:off x="212318" y="4506179"/>
            <a:ext cx="937032" cy="461665"/>
            <a:chOff x="-2044460" y="644113"/>
            <a:chExt cx="937032" cy="461665"/>
          </a:xfrm>
        </p:grpSpPr>
        <p:sp>
          <p:nvSpPr>
            <p:cNvPr id="197" name="Rectangle 196"/>
            <p:cNvSpPr/>
            <p:nvPr/>
          </p:nvSpPr>
          <p:spPr>
            <a:xfrm>
              <a:off x="-2044460" y="679016"/>
              <a:ext cx="937032" cy="411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-2035679" y="644113"/>
              <a:ext cx="78884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2-a</a:t>
              </a: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58" t="39712" r="48342" b="27010"/>
          <a:stretch/>
        </p:blipFill>
        <p:spPr bwMode="auto">
          <a:xfrm>
            <a:off x="6296872" y="248050"/>
            <a:ext cx="2848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0" name="Connecteur droit avec flèche 239"/>
          <p:cNvCxnSpPr>
            <a:cxnSpLocks/>
          </p:cNvCxnSpPr>
          <p:nvPr/>
        </p:nvCxnSpPr>
        <p:spPr>
          <a:xfrm>
            <a:off x="4693128" y="1483569"/>
            <a:ext cx="0" cy="4633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41" name="Picture 9" descr="Afficher l'image d'origin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417" y="1296098"/>
            <a:ext cx="509085" cy="44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9" name="Connecteur droit 248"/>
          <p:cNvCxnSpPr>
            <a:cxnSpLocks/>
          </p:cNvCxnSpPr>
          <p:nvPr/>
        </p:nvCxnSpPr>
        <p:spPr>
          <a:xfrm>
            <a:off x="4377210" y="6743822"/>
            <a:ext cx="0" cy="1627035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necteur droit 249"/>
          <p:cNvCxnSpPr>
            <a:cxnSpLocks/>
          </p:cNvCxnSpPr>
          <p:nvPr/>
        </p:nvCxnSpPr>
        <p:spPr>
          <a:xfrm>
            <a:off x="3812825" y="6737281"/>
            <a:ext cx="0" cy="1633576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angle 251"/>
          <p:cNvSpPr/>
          <p:nvPr/>
        </p:nvSpPr>
        <p:spPr>
          <a:xfrm>
            <a:off x="4009342" y="7159701"/>
            <a:ext cx="302548" cy="79723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3" name="Connecteur droit 252"/>
          <p:cNvCxnSpPr>
            <a:cxnSpLocks/>
          </p:cNvCxnSpPr>
          <p:nvPr/>
        </p:nvCxnSpPr>
        <p:spPr>
          <a:xfrm>
            <a:off x="3558751" y="8541461"/>
            <a:ext cx="1320779" cy="21713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Forme libre 253"/>
          <p:cNvSpPr/>
          <p:nvPr/>
        </p:nvSpPr>
        <p:spPr>
          <a:xfrm>
            <a:off x="3834976" y="8242670"/>
            <a:ext cx="447675" cy="320504"/>
          </a:xfrm>
          <a:custGeom>
            <a:avLst/>
            <a:gdLst>
              <a:gd name="connsiteX0" fmla="*/ 0 w 447675"/>
              <a:gd name="connsiteY0" fmla="*/ 320504 h 320504"/>
              <a:gd name="connsiteX1" fmla="*/ 180975 w 447675"/>
              <a:gd name="connsiteY1" fmla="*/ 272879 h 320504"/>
              <a:gd name="connsiteX2" fmla="*/ 323850 w 447675"/>
              <a:gd name="connsiteY2" fmla="*/ 34754 h 320504"/>
              <a:gd name="connsiteX3" fmla="*/ 447675 w 447675"/>
              <a:gd name="connsiteY3" fmla="*/ 6179 h 3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675" h="320504">
                <a:moveTo>
                  <a:pt x="0" y="320504"/>
                </a:moveTo>
                <a:cubicBezTo>
                  <a:pt x="63500" y="320504"/>
                  <a:pt x="127000" y="320504"/>
                  <a:pt x="180975" y="272879"/>
                </a:cubicBezTo>
                <a:cubicBezTo>
                  <a:pt x="234950" y="225254"/>
                  <a:pt x="279400" y="79204"/>
                  <a:pt x="323850" y="34754"/>
                </a:cubicBezTo>
                <a:cubicBezTo>
                  <a:pt x="368300" y="-9696"/>
                  <a:pt x="407987" y="-1759"/>
                  <a:pt x="447675" y="6179"/>
                </a:cubicBezTo>
              </a:path>
            </a:pathLst>
          </a:cu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5" name="Image 25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8442" y="8030183"/>
            <a:ext cx="291088" cy="288000"/>
          </a:xfrm>
          <a:prstGeom prst="rect">
            <a:avLst/>
          </a:prstGeom>
        </p:spPr>
      </p:pic>
      <p:sp>
        <p:nvSpPr>
          <p:cNvPr id="256" name="Ellipse 255"/>
          <p:cNvSpPr>
            <a:spLocks noChangeAspect="1"/>
          </p:cNvSpPr>
          <p:nvPr/>
        </p:nvSpPr>
        <p:spPr>
          <a:xfrm>
            <a:off x="4250381" y="8205788"/>
            <a:ext cx="75683" cy="75626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7" name="Forme libre 256"/>
          <p:cNvSpPr/>
          <p:nvPr/>
        </p:nvSpPr>
        <p:spPr>
          <a:xfrm>
            <a:off x="3986456" y="7396834"/>
            <a:ext cx="300174" cy="747240"/>
          </a:xfrm>
          <a:custGeom>
            <a:avLst/>
            <a:gdLst>
              <a:gd name="connsiteX0" fmla="*/ 273310 w 273310"/>
              <a:gd name="connsiteY0" fmla="*/ 819150 h 819150"/>
              <a:gd name="connsiteX1" fmla="*/ 6610 w 273310"/>
              <a:gd name="connsiteY1" fmla="*/ 714375 h 819150"/>
              <a:gd name="connsiteX2" fmla="*/ 82810 w 273310"/>
              <a:gd name="connsiteY2" fmla="*/ 409575 h 819150"/>
              <a:gd name="connsiteX3" fmla="*/ 101860 w 273310"/>
              <a:gd name="connsiteY3" fmla="*/ 0 h 819150"/>
              <a:gd name="connsiteX0" fmla="*/ 272984 w 272984"/>
              <a:gd name="connsiteY0" fmla="*/ 847725 h 847725"/>
              <a:gd name="connsiteX1" fmla="*/ 6284 w 272984"/>
              <a:gd name="connsiteY1" fmla="*/ 742950 h 847725"/>
              <a:gd name="connsiteX2" fmla="*/ 82484 w 272984"/>
              <a:gd name="connsiteY2" fmla="*/ 438150 h 847725"/>
              <a:gd name="connsiteX3" fmla="*/ 63434 w 272984"/>
              <a:gd name="connsiteY3" fmla="*/ 0 h 847725"/>
              <a:gd name="connsiteX0" fmla="*/ 278357 w 278357"/>
              <a:gd name="connsiteY0" fmla="*/ 847725 h 847725"/>
              <a:gd name="connsiteX1" fmla="*/ 11657 w 278357"/>
              <a:gd name="connsiteY1" fmla="*/ 742950 h 847725"/>
              <a:gd name="connsiteX2" fmla="*/ 49757 w 278357"/>
              <a:gd name="connsiteY2" fmla="*/ 428625 h 847725"/>
              <a:gd name="connsiteX3" fmla="*/ 68807 w 278357"/>
              <a:gd name="connsiteY3" fmla="*/ 0 h 847725"/>
              <a:gd name="connsiteX0" fmla="*/ 278011 w 278011"/>
              <a:gd name="connsiteY0" fmla="*/ 847725 h 847725"/>
              <a:gd name="connsiteX1" fmla="*/ 11311 w 278011"/>
              <a:gd name="connsiteY1" fmla="*/ 742950 h 847725"/>
              <a:gd name="connsiteX2" fmla="*/ 49411 w 278011"/>
              <a:gd name="connsiteY2" fmla="*/ 428625 h 847725"/>
              <a:gd name="connsiteX3" fmla="*/ 49411 w 278011"/>
              <a:gd name="connsiteY3" fmla="*/ 0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011" h="847725">
                <a:moveTo>
                  <a:pt x="278011" y="847725"/>
                </a:moveTo>
                <a:cubicBezTo>
                  <a:pt x="160536" y="829468"/>
                  <a:pt x="49411" y="812800"/>
                  <a:pt x="11311" y="742950"/>
                </a:cubicBezTo>
                <a:cubicBezTo>
                  <a:pt x="-26789" y="673100"/>
                  <a:pt x="43061" y="552450"/>
                  <a:pt x="49411" y="428625"/>
                </a:cubicBezTo>
                <a:cubicBezTo>
                  <a:pt x="55761" y="304800"/>
                  <a:pt x="41473" y="82550"/>
                  <a:pt x="49411" y="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8" name="Groupe 257"/>
          <p:cNvGrpSpPr>
            <a:grpSpLocks noChangeAspect="1"/>
          </p:cNvGrpSpPr>
          <p:nvPr/>
        </p:nvGrpSpPr>
        <p:grpSpPr>
          <a:xfrm>
            <a:off x="4009342" y="7176703"/>
            <a:ext cx="214987" cy="180000"/>
            <a:chOff x="8165254" y="4980313"/>
            <a:chExt cx="1990057" cy="1666197"/>
          </a:xfrm>
        </p:grpSpPr>
        <p:sp>
          <p:nvSpPr>
            <p:cNvPr id="262" name="Rectangle 261"/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63" name="Connecteur droit 262"/>
            <p:cNvCxnSpPr>
              <a:stCxn id="262" idx="2"/>
              <a:endCxn id="262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Connecteur droit 263"/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Connecteur droit 264"/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1" name="Forme libre 260"/>
          <p:cNvSpPr/>
          <p:nvPr/>
        </p:nvSpPr>
        <p:spPr>
          <a:xfrm>
            <a:off x="3957964" y="6229549"/>
            <a:ext cx="385881" cy="419100"/>
          </a:xfrm>
          <a:custGeom>
            <a:avLst/>
            <a:gdLst>
              <a:gd name="connsiteX0" fmla="*/ 362787 w 385881"/>
              <a:gd name="connsiteY0" fmla="*/ 0 h 590550"/>
              <a:gd name="connsiteX1" fmla="*/ 353262 w 385881"/>
              <a:gd name="connsiteY1" fmla="*/ 304800 h 590550"/>
              <a:gd name="connsiteX2" fmla="*/ 48462 w 385881"/>
              <a:gd name="connsiteY2" fmla="*/ 352425 h 590550"/>
              <a:gd name="connsiteX3" fmla="*/ 837 w 385881"/>
              <a:gd name="connsiteY3" fmla="*/ 447675 h 590550"/>
              <a:gd name="connsiteX4" fmla="*/ 48462 w 385881"/>
              <a:gd name="connsiteY4" fmla="*/ 495300 h 590550"/>
              <a:gd name="connsiteX5" fmla="*/ 172287 w 385881"/>
              <a:gd name="connsiteY5" fmla="*/ 485775 h 590550"/>
              <a:gd name="connsiteX6" fmla="*/ 200862 w 385881"/>
              <a:gd name="connsiteY6" fmla="*/ 590550 h 590550"/>
              <a:gd name="connsiteX0" fmla="*/ 362787 w 385881"/>
              <a:gd name="connsiteY0" fmla="*/ 0 h 419100"/>
              <a:gd name="connsiteX1" fmla="*/ 353262 w 385881"/>
              <a:gd name="connsiteY1" fmla="*/ 133350 h 419100"/>
              <a:gd name="connsiteX2" fmla="*/ 48462 w 385881"/>
              <a:gd name="connsiteY2" fmla="*/ 180975 h 419100"/>
              <a:gd name="connsiteX3" fmla="*/ 837 w 385881"/>
              <a:gd name="connsiteY3" fmla="*/ 276225 h 419100"/>
              <a:gd name="connsiteX4" fmla="*/ 48462 w 385881"/>
              <a:gd name="connsiteY4" fmla="*/ 323850 h 419100"/>
              <a:gd name="connsiteX5" fmla="*/ 172287 w 385881"/>
              <a:gd name="connsiteY5" fmla="*/ 314325 h 419100"/>
              <a:gd name="connsiteX6" fmla="*/ 200862 w 385881"/>
              <a:gd name="connsiteY6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81" h="419100">
                <a:moveTo>
                  <a:pt x="362787" y="0"/>
                </a:moveTo>
                <a:cubicBezTo>
                  <a:pt x="384218" y="123031"/>
                  <a:pt x="405649" y="103188"/>
                  <a:pt x="353262" y="133350"/>
                </a:cubicBezTo>
                <a:cubicBezTo>
                  <a:pt x="300875" y="163512"/>
                  <a:pt x="107199" y="157163"/>
                  <a:pt x="48462" y="180975"/>
                </a:cubicBezTo>
                <a:cubicBezTo>
                  <a:pt x="-10275" y="204787"/>
                  <a:pt x="837" y="252413"/>
                  <a:pt x="837" y="276225"/>
                </a:cubicBezTo>
                <a:cubicBezTo>
                  <a:pt x="837" y="300037"/>
                  <a:pt x="19887" y="317500"/>
                  <a:pt x="48462" y="323850"/>
                </a:cubicBezTo>
                <a:cubicBezTo>
                  <a:pt x="77037" y="330200"/>
                  <a:pt x="146887" y="298450"/>
                  <a:pt x="172287" y="314325"/>
                </a:cubicBezTo>
                <a:cubicBezTo>
                  <a:pt x="197687" y="330200"/>
                  <a:pt x="175462" y="371475"/>
                  <a:pt x="200862" y="41910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6" name="Picture 3" descr="X:\PROJETS\STANDARD\0616_SONATA\ANNEXES\NOTICE DE MONTAGE CLIENT\VUE_039.jpg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804" b="98693" l="1493" r="99254">
                        <a14:foregroundMark x1="35572" y1="66340" x2="76119" y2="91830"/>
                        <a14:foregroundMark x1="76617" y1="92484" x2="94527" y2="93137"/>
                        <a14:foregroundMark x1="83085" y1="77778" x2="96020" y2="77124"/>
                        <a14:foregroundMark x1="83333" y1="61438" x2="95522" y2="60784"/>
                        <a14:foregroundMark x1="83085" y1="45425" x2="95522" y2="44771"/>
                        <a14:foregroundMark x1="82587" y1="29739" x2="95522" y2="28431"/>
                        <a14:foregroundMark x1="55721" y1="67974" x2="80597" y2="77124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4030229" y="6601089"/>
            <a:ext cx="290015" cy="27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7" name="Connecteur droit avec flèche 266"/>
          <p:cNvCxnSpPr/>
          <p:nvPr/>
        </p:nvCxnSpPr>
        <p:spPr>
          <a:xfrm rot="21060000" flipH="1">
            <a:off x="4010009" y="6901800"/>
            <a:ext cx="136652" cy="232624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ZoneTexte 267"/>
          <p:cNvSpPr txBox="1"/>
          <p:nvPr/>
        </p:nvSpPr>
        <p:spPr>
          <a:xfrm>
            <a:off x="3242382" y="5891967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CL1</a:t>
            </a:r>
          </a:p>
        </p:txBody>
      </p:sp>
      <p:sp>
        <p:nvSpPr>
          <p:cNvPr id="269" name="ZoneTexte 268"/>
          <p:cNvSpPr txBox="1"/>
          <p:nvPr/>
        </p:nvSpPr>
        <p:spPr>
          <a:xfrm>
            <a:off x="4312808" y="8126520"/>
            <a:ext cx="3738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M8</a:t>
            </a:r>
          </a:p>
        </p:txBody>
      </p:sp>
      <p:cxnSp>
        <p:nvCxnSpPr>
          <p:cNvPr id="276" name="Connecteur droit 275"/>
          <p:cNvCxnSpPr>
            <a:cxnSpLocks/>
          </p:cNvCxnSpPr>
          <p:nvPr/>
        </p:nvCxnSpPr>
        <p:spPr>
          <a:xfrm>
            <a:off x="6118622" y="6742736"/>
            <a:ext cx="0" cy="1624807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necteur droit 276"/>
          <p:cNvCxnSpPr>
            <a:cxnSpLocks/>
          </p:cNvCxnSpPr>
          <p:nvPr/>
        </p:nvCxnSpPr>
        <p:spPr>
          <a:xfrm>
            <a:off x="5554237" y="6736195"/>
            <a:ext cx="5134" cy="164569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Rectangle 278"/>
          <p:cNvSpPr/>
          <p:nvPr/>
        </p:nvSpPr>
        <p:spPr>
          <a:xfrm>
            <a:off x="5750754" y="7158615"/>
            <a:ext cx="302548" cy="79723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8" name="Rectangle 277"/>
          <p:cNvSpPr/>
          <p:nvPr/>
        </p:nvSpPr>
        <p:spPr>
          <a:xfrm>
            <a:off x="5361463" y="8377068"/>
            <a:ext cx="966482" cy="96732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83" name="Groupe 282"/>
          <p:cNvGrpSpPr>
            <a:grpSpLocks noChangeAspect="1"/>
          </p:cNvGrpSpPr>
          <p:nvPr/>
        </p:nvGrpSpPr>
        <p:grpSpPr>
          <a:xfrm>
            <a:off x="5750754" y="7175617"/>
            <a:ext cx="214987" cy="180000"/>
            <a:chOff x="8165254" y="4980313"/>
            <a:chExt cx="1990057" cy="1666197"/>
          </a:xfrm>
        </p:grpSpPr>
        <p:sp>
          <p:nvSpPr>
            <p:cNvPr id="285" name="Rectangle 284"/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86" name="Connecteur droit 285"/>
            <p:cNvCxnSpPr>
              <a:stCxn id="285" idx="2"/>
              <a:endCxn id="285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Connecteur droit 286"/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Connecteur droit 287"/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4" name="Forme libre 283"/>
          <p:cNvSpPr/>
          <p:nvPr/>
        </p:nvSpPr>
        <p:spPr>
          <a:xfrm>
            <a:off x="5699376" y="6228463"/>
            <a:ext cx="385881" cy="419100"/>
          </a:xfrm>
          <a:custGeom>
            <a:avLst/>
            <a:gdLst>
              <a:gd name="connsiteX0" fmla="*/ 362787 w 385881"/>
              <a:gd name="connsiteY0" fmla="*/ 0 h 590550"/>
              <a:gd name="connsiteX1" fmla="*/ 353262 w 385881"/>
              <a:gd name="connsiteY1" fmla="*/ 304800 h 590550"/>
              <a:gd name="connsiteX2" fmla="*/ 48462 w 385881"/>
              <a:gd name="connsiteY2" fmla="*/ 352425 h 590550"/>
              <a:gd name="connsiteX3" fmla="*/ 837 w 385881"/>
              <a:gd name="connsiteY3" fmla="*/ 447675 h 590550"/>
              <a:gd name="connsiteX4" fmla="*/ 48462 w 385881"/>
              <a:gd name="connsiteY4" fmla="*/ 495300 h 590550"/>
              <a:gd name="connsiteX5" fmla="*/ 172287 w 385881"/>
              <a:gd name="connsiteY5" fmla="*/ 485775 h 590550"/>
              <a:gd name="connsiteX6" fmla="*/ 200862 w 385881"/>
              <a:gd name="connsiteY6" fmla="*/ 590550 h 590550"/>
              <a:gd name="connsiteX0" fmla="*/ 362787 w 385881"/>
              <a:gd name="connsiteY0" fmla="*/ 0 h 419100"/>
              <a:gd name="connsiteX1" fmla="*/ 353262 w 385881"/>
              <a:gd name="connsiteY1" fmla="*/ 133350 h 419100"/>
              <a:gd name="connsiteX2" fmla="*/ 48462 w 385881"/>
              <a:gd name="connsiteY2" fmla="*/ 180975 h 419100"/>
              <a:gd name="connsiteX3" fmla="*/ 837 w 385881"/>
              <a:gd name="connsiteY3" fmla="*/ 276225 h 419100"/>
              <a:gd name="connsiteX4" fmla="*/ 48462 w 385881"/>
              <a:gd name="connsiteY4" fmla="*/ 323850 h 419100"/>
              <a:gd name="connsiteX5" fmla="*/ 172287 w 385881"/>
              <a:gd name="connsiteY5" fmla="*/ 314325 h 419100"/>
              <a:gd name="connsiteX6" fmla="*/ 200862 w 385881"/>
              <a:gd name="connsiteY6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81" h="419100">
                <a:moveTo>
                  <a:pt x="362787" y="0"/>
                </a:moveTo>
                <a:cubicBezTo>
                  <a:pt x="384218" y="123031"/>
                  <a:pt x="405649" y="103188"/>
                  <a:pt x="353262" y="133350"/>
                </a:cubicBezTo>
                <a:cubicBezTo>
                  <a:pt x="300875" y="163512"/>
                  <a:pt x="107199" y="157163"/>
                  <a:pt x="48462" y="180975"/>
                </a:cubicBezTo>
                <a:cubicBezTo>
                  <a:pt x="-10275" y="204787"/>
                  <a:pt x="837" y="252413"/>
                  <a:pt x="837" y="276225"/>
                </a:cubicBezTo>
                <a:cubicBezTo>
                  <a:pt x="837" y="300037"/>
                  <a:pt x="19887" y="317500"/>
                  <a:pt x="48462" y="323850"/>
                </a:cubicBezTo>
                <a:cubicBezTo>
                  <a:pt x="77037" y="330200"/>
                  <a:pt x="146887" y="298450"/>
                  <a:pt x="172287" y="314325"/>
                </a:cubicBezTo>
                <a:cubicBezTo>
                  <a:pt x="197687" y="330200"/>
                  <a:pt x="175462" y="371475"/>
                  <a:pt x="200862" y="41910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0" name="ZoneTexte 289"/>
          <p:cNvSpPr txBox="1"/>
          <p:nvPr/>
        </p:nvSpPr>
        <p:spPr>
          <a:xfrm>
            <a:off x="5021885" y="5884475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CL2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A7F0ED6-EB44-4A42-81BB-DC17744EE999}"/>
              </a:ext>
            </a:extLst>
          </p:cNvPr>
          <p:cNvSpPr txBox="1"/>
          <p:nvPr/>
        </p:nvSpPr>
        <p:spPr>
          <a:xfrm>
            <a:off x="6287466" y="67060"/>
            <a:ext cx="4770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21</a:t>
            </a:r>
          </a:p>
        </p:txBody>
      </p:sp>
      <p:sp>
        <p:nvSpPr>
          <p:cNvPr id="114" name="Ellipse 113">
            <a:extLst>
              <a:ext uri="{FF2B5EF4-FFF2-40B4-BE49-F238E27FC236}">
                <a16:creationId xmlns:a16="http://schemas.microsoft.com/office/drawing/2014/main" id="{A327138F-A295-431F-BF6D-7B16041FE274}"/>
              </a:ext>
            </a:extLst>
          </p:cNvPr>
          <p:cNvSpPr/>
          <p:nvPr/>
        </p:nvSpPr>
        <p:spPr>
          <a:xfrm>
            <a:off x="4246618" y="1033612"/>
            <a:ext cx="216000" cy="216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00372B7-88CB-4F7B-9B2A-F4199DE9C253}"/>
              </a:ext>
            </a:extLst>
          </p:cNvPr>
          <p:cNvCxnSpPr>
            <a:cxnSpLocks/>
            <a:endCxn id="114" idx="3"/>
          </p:cNvCxnSpPr>
          <p:nvPr/>
        </p:nvCxnSpPr>
        <p:spPr>
          <a:xfrm flipV="1">
            <a:off x="3553525" y="1217980"/>
            <a:ext cx="724725" cy="2655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D819EB32-FBF2-4887-979E-0D12814D585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b="6857"/>
          <a:stretch/>
        </p:blipFill>
        <p:spPr>
          <a:xfrm>
            <a:off x="3544819" y="2661331"/>
            <a:ext cx="2296615" cy="1692806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B81C3A50-11C9-42AC-A349-3AF012ACE793}"/>
              </a:ext>
            </a:extLst>
          </p:cNvPr>
          <p:cNvGrpSpPr/>
          <p:nvPr/>
        </p:nvGrpSpPr>
        <p:grpSpPr>
          <a:xfrm>
            <a:off x="3768717" y="4823669"/>
            <a:ext cx="742935" cy="1405698"/>
            <a:chOff x="3768717" y="4823669"/>
            <a:chExt cx="742935" cy="1405698"/>
          </a:xfrm>
        </p:grpSpPr>
        <p:cxnSp>
          <p:nvCxnSpPr>
            <p:cNvPr id="124" name="Connecteur droit 123">
              <a:extLst>
                <a:ext uri="{FF2B5EF4-FFF2-40B4-BE49-F238E27FC236}">
                  <a16:creationId xmlns:a16="http://schemas.microsoft.com/office/drawing/2014/main" id="{60D7A959-1832-4783-A018-2D06F59D87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2684" y="5569502"/>
              <a:ext cx="10147" cy="659865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Connecteur droit 128">
              <a:extLst>
                <a:ext uri="{FF2B5EF4-FFF2-40B4-BE49-F238E27FC236}">
                  <a16:creationId xmlns:a16="http://schemas.microsoft.com/office/drawing/2014/main" id="{D8442108-4320-4023-80DD-3A51DD5948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0844" y="4823669"/>
              <a:ext cx="70808" cy="75703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Connecteur droit 131">
              <a:extLst>
                <a:ext uri="{FF2B5EF4-FFF2-40B4-BE49-F238E27FC236}">
                  <a16:creationId xmlns:a16="http://schemas.microsoft.com/office/drawing/2014/main" id="{604E3C05-20D5-4F39-80E4-2BA151EA12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0211" y="5572695"/>
              <a:ext cx="5074" cy="642373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Connecteur droit 132">
              <a:extLst>
                <a:ext uri="{FF2B5EF4-FFF2-40B4-BE49-F238E27FC236}">
                  <a16:creationId xmlns:a16="http://schemas.microsoft.com/office/drawing/2014/main" id="{A0F40EEC-83D3-4C73-A4F2-B042D9FF8B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69245" y="4840394"/>
              <a:ext cx="57618" cy="72910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Connecteur droit 135">
              <a:extLst>
                <a:ext uri="{FF2B5EF4-FFF2-40B4-BE49-F238E27FC236}">
                  <a16:creationId xmlns:a16="http://schemas.microsoft.com/office/drawing/2014/main" id="{6506250E-0CA4-41A5-9727-F094BA32D4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68717" y="4841691"/>
              <a:ext cx="742935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Connecteur droit 149">
              <a:extLst>
                <a:ext uri="{FF2B5EF4-FFF2-40B4-BE49-F238E27FC236}">
                  <a16:creationId xmlns:a16="http://schemas.microsoft.com/office/drawing/2014/main" id="{7C14B66C-5B72-4346-A50E-E49F7C6691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6465" y="6229367"/>
              <a:ext cx="606219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Connecteur droit 121">
              <a:extLst>
                <a:ext uri="{FF2B5EF4-FFF2-40B4-BE49-F238E27FC236}">
                  <a16:creationId xmlns:a16="http://schemas.microsoft.com/office/drawing/2014/main" id="{002A409A-04D2-4C35-BFB9-DABC6D7750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2137" y="5569501"/>
              <a:ext cx="478868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5" name="Groupe 124">
            <a:extLst>
              <a:ext uri="{FF2B5EF4-FFF2-40B4-BE49-F238E27FC236}">
                <a16:creationId xmlns:a16="http://schemas.microsoft.com/office/drawing/2014/main" id="{B926E1C1-3643-48E7-8365-5DAD578B4710}"/>
              </a:ext>
            </a:extLst>
          </p:cNvPr>
          <p:cNvGrpSpPr/>
          <p:nvPr/>
        </p:nvGrpSpPr>
        <p:grpSpPr>
          <a:xfrm>
            <a:off x="5490437" y="4824852"/>
            <a:ext cx="742935" cy="1405698"/>
            <a:chOff x="3768717" y="4823669"/>
            <a:chExt cx="742935" cy="1405698"/>
          </a:xfrm>
        </p:grpSpPr>
        <p:cxnSp>
          <p:nvCxnSpPr>
            <p:cNvPr id="126" name="Connecteur droit 125">
              <a:extLst>
                <a:ext uri="{FF2B5EF4-FFF2-40B4-BE49-F238E27FC236}">
                  <a16:creationId xmlns:a16="http://schemas.microsoft.com/office/drawing/2014/main" id="{714A1359-AA9D-42A6-9B76-3F88B9E9C0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2684" y="5569502"/>
              <a:ext cx="10147" cy="659865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Connecteur droit 126">
              <a:extLst>
                <a:ext uri="{FF2B5EF4-FFF2-40B4-BE49-F238E27FC236}">
                  <a16:creationId xmlns:a16="http://schemas.microsoft.com/office/drawing/2014/main" id="{9AB6D4F4-36D3-4AA8-91BE-1CC7CF2A32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0844" y="4823669"/>
              <a:ext cx="70808" cy="75703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Connecteur droit 127">
              <a:extLst>
                <a:ext uri="{FF2B5EF4-FFF2-40B4-BE49-F238E27FC236}">
                  <a16:creationId xmlns:a16="http://schemas.microsoft.com/office/drawing/2014/main" id="{21380C0E-2651-4067-8CD7-D5760241D7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0211" y="5572695"/>
              <a:ext cx="5074" cy="642373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Connecteur droit 129">
              <a:extLst>
                <a:ext uri="{FF2B5EF4-FFF2-40B4-BE49-F238E27FC236}">
                  <a16:creationId xmlns:a16="http://schemas.microsoft.com/office/drawing/2014/main" id="{09613661-79B1-457F-B6E6-FCD578E626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69245" y="4840394"/>
              <a:ext cx="57618" cy="72910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Connecteur droit 130">
              <a:extLst>
                <a:ext uri="{FF2B5EF4-FFF2-40B4-BE49-F238E27FC236}">
                  <a16:creationId xmlns:a16="http://schemas.microsoft.com/office/drawing/2014/main" id="{529304A0-3AD9-4255-A1CD-ED5F2CAB47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68717" y="4841691"/>
              <a:ext cx="742935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Connecteur droit 133">
              <a:extLst>
                <a:ext uri="{FF2B5EF4-FFF2-40B4-BE49-F238E27FC236}">
                  <a16:creationId xmlns:a16="http://schemas.microsoft.com/office/drawing/2014/main" id="{DE9C06E8-A4ED-426B-B76F-F47C9E6243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6465" y="6229367"/>
              <a:ext cx="606219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Connecteur droit 134">
              <a:extLst>
                <a:ext uri="{FF2B5EF4-FFF2-40B4-BE49-F238E27FC236}">
                  <a16:creationId xmlns:a16="http://schemas.microsoft.com/office/drawing/2014/main" id="{6A1550D6-688F-402B-9133-0E0E90131E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2137" y="5569501"/>
              <a:ext cx="478868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BCD94ECE-44E5-4A62-AF30-9B3949378501}"/>
              </a:ext>
            </a:extLst>
          </p:cNvPr>
          <p:cNvSpPr/>
          <p:nvPr/>
        </p:nvSpPr>
        <p:spPr>
          <a:xfrm>
            <a:off x="3611717" y="8380381"/>
            <a:ext cx="962059" cy="96733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F14CF14-7339-4BBA-8616-F6D43E23A9C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965" y="1944374"/>
            <a:ext cx="1719388" cy="582406"/>
          </a:xfrm>
          <a:prstGeom prst="rect">
            <a:avLst/>
          </a:prstGeom>
        </p:spPr>
      </p:pic>
      <p:sp>
        <p:nvSpPr>
          <p:cNvPr id="95" name="Forme libre 256">
            <a:extLst>
              <a:ext uri="{FF2B5EF4-FFF2-40B4-BE49-F238E27FC236}">
                <a16:creationId xmlns:a16="http://schemas.microsoft.com/office/drawing/2014/main" id="{1F7A2C59-2191-4794-84E6-9A782F6062F6}"/>
              </a:ext>
            </a:extLst>
          </p:cNvPr>
          <p:cNvSpPr/>
          <p:nvPr/>
        </p:nvSpPr>
        <p:spPr>
          <a:xfrm rot="513458">
            <a:off x="5909898" y="7375883"/>
            <a:ext cx="147463" cy="743805"/>
          </a:xfrm>
          <a:custGeom>
            <a:avLst/>
            <a:gdLst>
              <a:gd name="connsiteX0" fmla="*/ 273310 w 273310"/>
              <a:gd name="connsiteY0" fmla="*/ 819150 h 819150"/>
              <a:gd name="connsiteX1" fmla="*/ 6610 w 273310"/>
              <a:gd name="connsiteY1" fmla="*/ 714375 h 819150"/>
              <a:gd name="connsiteX2" fmla="*/ 82810 w 273310"/>
              <a:gd name="connsiteY2" fmla="*/ 409575 h 819150"/>
              <a:gd name="connsiteX3" fmla="*/ 101860 w 273310"/>
              <a:gd name="connsiteY3" fmla="*/ 0 h 819150"/>
              <a:gd name="connsiteX0" fmla="*/ 272984 w 272984"/>
              <a:gd name="connsiteY0" fmla="*/ 847725 h 847725"/>
              <a:gd name="connsiteX1" fmla="*/ 6284 w 272984"/>
              <a:gd name="connsiteY1" fmla="*/ 742950 h 847725"/>
              <a:gd name="connsiteX2" fmla="*/ 82484 w 272984"/>
              <a:gd name="connsiteY2" fmla="*/ 438150 h 847725"/>
              <a:gd name="connsiteX3" fmla="*/ 63434 w 272984"/>
              <a:gd name="connsiteY3" fmla="*/ 0 h 847725"/>
              <a:gd name="connsiteX0" fmla="*/ 278357 w 278357"/>
              <a:gd name="connsiteY0" fmla="*/ 847725 h 847725"/>
              <a:gd name="connsiteX1" fmla="*/ 11657 w 278357"/>
              <a:gd name="connsiteY1" fmla="*/ 742950 h 847725"/>
              <a:gd name="connsiteX2" fmla="*/ 49757 w 278357"/>
              <a:gd name="connsiteY2" fmla="*/ 428625 h 847725"/>
              <a:gd name="connsiteX3" fmla="*/ 68807 w 278357"/>
              <a:gd name="connsiteY3" fmla="*/ 0 h 847725"/>
              <a:gd name="connsiteX0" fmla="*/ 278011 w 278011"/>
              <a:gd name="connsiteY0" fmla="*/ 847725 h 847725"/>
              <a:gd name="connsiteX1" fmla="*/ 11311 w 278011"/>
              <a:gd name="connsiteY1" fmla="*/ 742950 h 847725"/>
              <a:gd name="connsiteX2" fmla="*/ 49411 w 278011"/>
              <a:gd name="connsiteY2" fmla="*/ 428625 h 847725"/>
              <a:gd name="connsiteX3" fmla="*/ 49411 w 278011"/>
              <a:gd name="connsiteY3" fmla="*/ 0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011" h="847725">
                <a:moveTo>
                  <a:pt x="278011" y="847725"/>
                </a:moveTo>
                <a:cubicBezTo>
                  <a:pt x="160536" y="829468"/>
                  <a:pt x="49411" y="812800"/>
                  <a:pt x="11311" y="742950"/>
                </a:cubicBezTo>
                <a:cubicBezTo>
                  <a:pt x="-26789" y="673100"/>
                  <a:pt x="43061" y="552450"/>
                  <a:pt x="49411" y="428625"/>
                </a:cubicBezTo>
                <a:cubicBezTo>
                  <a:pt x="55761" y="304800"/>
                  <a:pt x="41473" y="82550"/>
                  <a:pt x="49411" y="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AE7D19B9-14A6-4B4B-B49E-4607900E8BFC}"/>
              </a:ext>
            </a:extLst>
          </p:cNvPr>
          <p:cNvSpPr txBox="1"/>
          <p:nvPr/>
        </p:nvSpPr>
        <p:spPr>
          <a:xfrm>
            <a:off x="4315152" y="7980102"/>
            <a:ext cx="359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M5</a:t>
            </a:r>
          </a:p>
        </p:txBody>
      </p: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48225413-3558-425B-A89E-FF0DB5FFBF94}"/>
              </a:ext>
            </a:extLst>
          </p:cNvPr>
          <p:cNvCxnSpPr>
            <a:cxnSpLocks/>
          </p:cNvCxnSpPr>
          <p:nvPr/>
        </p:nvCxnSpPr>
        <p:spPr>
          <a:xfrm>
            <a:off x="5291433" y="7369877"/>
            <a:ext cx="606054" cy="220431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5DA0792-21BF-4D9D-86CD-71F551392FD3}"/>
              </a:ext>
            </a:extLst>
          </p:cNvPr>
          <p:cNvSpPr/>
          <p:nvPr/>
        </p:nvSpPr>
        <p:spPr>
          <a:xfrm>
            <a:off x="4233803" y="8059926"/>
            <a:ext cx="106113" cy="245742"/>
          </a:xfrm>
          <a:prstGeom prst="rect">
            <a:avLst/>
          </a:prstGeom>
          <a:noFill/>
          <a:ln w="635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>
            <a:extLst>
              <a:ext uri="{FF2B5EF4-FFF2-40B4-BE49-F238E27FC236}">
                <a16:creationId xmlns:a16="http://schemas.microsoft.com/office/drawing/2014/main" id="{5BDF3BB4-79B3-4865-822B-02867D546651}"/>
              </a:ext>
            </a:extLst>
          </p:cNvPr>
          <p:cNvSpPr>
            <a:spLocks noChangeAspect="1"/>
          </p:cNvSpPr>
          <p:nvPr/>
        </p:nvSpPr>
        <p:spPr>
          <a:xfrm>
            <a:off x="4268177" y="8116575"/>
            <a:ext cx="45753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Ellipse 104">
            <a:extLst>
              <a:ext uri="{FF2B5EF4-FFF2-40B4-BE49-F238E27FC236}">
                <a16:creationId xmlns:a16="http://schemas.microsoft.com/office/drawing/2014/main" id="{C6F01240-FC38-4B74-8B48-BF34E364D9A9}"/>
              </a:ext>
            </a:extLst>
          </p:cNvPr>
          <p:cNvSpPr>
            <a:spLocks noChangeAspect="1"/>
          </p:cNvSpPr>
          <p:nvPr/>
        </p:nvSpPr>
        <p:spPr>
          <a:xfrm>
            <a:off x="5997476" y="8197300"/>
            <a:ext cx="75683" cy="75626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9EE2401-6A04-4169-883B-810C2B292033}"/>
              </a:ext>
            </a:extLst>
          </p:cNvPr>
          <p:cNvSpPr/>
          <p:nvPr/>
        </p:nvSpPr>
        <p:spPr>
          <a:xfrm>
            <a:off x="5980898" y="8051438"/>
            <a:ext cx="106113" cy="245742"/>
          </a:xfrm>
          <a:prstGeom prst="rect">
            <a:avLst/>
          </a:prstGeom>
          <a:noFill/>
          <a:ln w="635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>
            <a:extLst>
              <a:ext uri="{FF2B5EF4-FFF2-40B4-BE49-F238E27FC236}">
                <a16:creationId xmlns:a16="http://schemas.microsoft.com/office/drawing/2014/main" id="{31A8B466-130A-46C1-9A6D-7B8DCC6121E4}"/>
              </a:ext>
            </a:extLst>
          </p:cNvPr>
          <p:cNvSpPr>
            <a:spLocks noChangeAspect="1"/>
          </p:cNvSpPr>
          <p:nvPr/>
        </p:nvSpPr>
        <p:spPr>
          <a:xfrm>
            <a:off x="6015272" y="8108087"/>
            <a:ext cx="45753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id="{E92520D4-F92A-4434-B879-47C8C338247C}"/>
              </a:ext>
            </a:extLst>
          </p:cNvPr>
          <p:cNvSpPr txBox="1"/>
          <p:nvPr/>
        </p:nvSpPr>
        <p:spPr>
          <a:xfrm>
            <a:off x="6053302" y="7906241"/>
            <a:ext cx="359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M5</a:t>
            </a:r>
          </a:p>
        </p:txBody>
      </p: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7B5525F2-4E24-4873-8F50-AA41FC6AB3A0}"/>
              </a:ext>
            </a:extLst>
          </p:cNvPr>
          <p:cNvCxnSpPr>
            <a:cxnSpLocks/>
          </p:cNvCxnSpPr>
          <p:nvPr/>
        </p:nvCxnSpPr>
        <p:spPr>
          <a:xfrm>
            <a:off x="5885724" y="6909314"/>
            <a:ext cx="111752" cy="212150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8AA284BC-4392-4EC0-886B-4B16D7903C2B}"/>
              </a:ext>
            </a:extLst>
          </p:cNvPr>
          <p:cNvCxnSpPr>
            <a:cxnSpLocks/>
          </p:cNvCxnSpPr>
          <p:nvPr/>
        </p:nvCxnSpPr>
        <p:spPr>
          <a:xfrm flipV="1">
            <a:off x="5300792" y="6959295"/>
            <a:ext cx="532059" cy="191530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Image 115">
            <a:extLst>
              <a:ext uri="{FF2B5EF4-FFF2-40B4-BE49-F238E27FC236}">
                <a16:creationId xmlns:a16="http://schemas.microsoft.com/office/drawing/2014/main" id="{4652887B-CE82-4379-88B7-6D9EDD2F6C2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41" y="7291785"/>
            <a:ext cx="291088" cy="288000"/>
          </a:xfrm>
          <a:prstGeom prst="rect">
            <a:avLst/>
          </a:prstGeom>
        </p:spPr>
      </p:pic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89E9D57C-7FD0-4390-B7DA-8046FA55F6B4}"/>
              </a:ext>
            </a:extLst>
          </p:cNvPr>
          <p:cNvCxnSpPr>
            <a:cxnSpLocks/>
            <a:stCxn id="116" idx="3"/>
          </p:cNvCxnSpPr>
          <p:nvPr/>
        </p:nvCxnSpPr>
        <p:spPr>
          <a:xfrm>
            <a:off x="3546929" y="7435785"/>
            <a:ext cx="495632" cy="175495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46DCFC80-C2BE-4DD6-9C7C-369E39C58C69}"/>
              </a:ext>
            </a:extLst>
          </p:cNvPr>
          <p:cNvCxnSpPr>
            <a:cxnSpLocks/>
          </p:cNvCxnSpPr>
          <p:nvPr/>
        </p:nvCxnSpPr>
        <p:spPr>
          <a:xfrm>
            <a:off x="6334804" y="8010523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DDE5EF42-E507-4729-8CCB-74AF599B1C0C}"/>
              </a:ext>
            </a:extLst>
          </p:cNvPr>
          <p:cNvSpPr/>
          <p:nvPr/>
        </p:nvSpPr>
        <p:spPr>
          <a:xfrm rot="5400000">
            <a:off x="6407760" y="7906024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4CB6FB37-1860-466E-AFF0-0E5C2FA48DDA}"/>
              </a:ext>
            </a:extLst>
          </p:cNvPr>
          <p:cNvSpPr/>
          <p:nvPr/>
        </p:nvSpPr>
        <p:spPr>
          <a:xfrm flipV="1">
            <a:off x="6410076" y="7949542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A57E6CA6-457A-4DC9-951A-149004BC359E}"/>
              </a:ext>
            </a:extLst>
          </p:cNvPr>
          <p:cNvSpPr txBox="1"/>
          <p:nvPr/>
        </p:nvSpPr>
        <p:spPr>
          <a:xfrm>
            <a:off x="6287466" y="7744347"/>
            <a:ext cx="3946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EQUI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DCCDD65D-E326-46BC-B44E-9D2355F74FC7}"/>
              </a:ext>
            </a:extLst>
          </p:cNvPr>
          <p:cNvSpPr txBox="1"/>
          <p:nvPr/>
        </p:nvSpPr>
        <p:spPr>
          <a:xfrm>
            <a:off x="4774576" y="7155416"/>
            <a:ext cx="4115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EQUI</a:t>
            </a:r>
          </a:p>
        </p:txBody>
      </p:sp>
      <p:cxnSp>
        <p:nvCxnSpPr>
          <p:cNvPr id="141" name="Connecteur droit 140">
            <a:extLst>
              <a:ext uri="{FF2B5EF4-FFF2-40B4-BE49-F238E27FC236}">
                <a16:creationId xmlns:a16="http://schemas.microsoft.com/office/drawing/2014/main" id="{32D8C46D-F45B-462C-BAA0-D79773C064A4}"/>
              </a:ext>
            </a:extLst>
          </p:cNvPr>
          <p:cNvCxnSpPr>
            <a:cxnSpLocks/>
          </p:cNvCxnSpPr>
          <p:nvPr/>
        </p:nvCxnSpPr>
        <p:spPr>
          <a:xfrm>
            <a:off x="5105478" y="7263138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riangle isocèle 141">
            <a:extLst>
              <a:ext uri="{FF2B5EF4-FFF2-40B4-BE49-F238E27FC236}">
                <a16:creationId xmlns:a16="http://schemas.microsoft.com/office/drawing/2014/main" id="{B8A392B0-055D-4997-8B08-9824AD12C2CF}"/>
              </a:ext>
            </a:extLst>
          </p:cNvPr>
          <p:cNvSpPr/>
          <p:nvPr/>
        </p:nvSpPr>
        <p:spPr>
          <a:xfrm rot="5400000">
            <a:off x="5178434" y="7158639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Ellipse 142">
            <a:extLst>
              <a:ext uri="{FF2B5EF4-FFF2-40B4-BE49-F238E27FC236}">
                <a16:creationId xmlns:a16="http://schemas.microsoft.com/office/drawing/2014/main" id="{F9EE8F2C-AD8A-46CE-830C-E1BE53191C04}"/>
              </a:ext>
            </a:extLst>
          </p:cNvPr>
          <p:cNvSpPr/>
          <p:nvPr/>
        </p:nvSpPr>
        <p:spPr>
          <a:xfrm flipV="1">
            <a:off x="5180750" y="7202157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F69CE3-FC44-55BB-6D44-13EE7B0EB851}"/>
              </a:ext>
            </a:extLst>
          </p:cNvPr>
          <p:cNvSpPr txBox="1"/>
          <p:nvPr/>
        </p:nvSpPr>
        <p:spPr>
          <a:xfrm>
            <a:off x="215543" y="9420006"/>
            <a:ext cx="3546987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7" name="Espace réservé du numéro de diapositive 4">
            <a:extLst>
              <a:ext uri="{FF2B5EF4-FFF2-40B4-BE49-F238E27FC236}">
                <a16:creationId xmlns:a16="http://schemas.microsoft.com/office/drawing/2014/main" id="{039814C9-C549-EE30-FEE4-7715B9B47F42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859A7ED-3344-66C5-4BAA-8A2CC19CB1B3}"/>
              </a:ext>
            </a:extLst>
          </p:cNvPr>
          <p:cNvSpPr txBox="1"/>
          <p:nvPr/>
        </p:nvSpPr>
        <p:spPr>
          <a:xfrm>
            <a:off x="1161189" y="4591894"/>
            <a:ext cx="253169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/>
              <a:t>Les fils DALI en pied de poteau doivent être </a:t>
            </a:r>
          </a:p>
          <a:p>
            <a:r>
              <a:rPr lang="fr-FR" sz="900" dirty="0"/>
              <a:t>séparés et isolés s’ils ne sont pas connectés</a:t>
            </a:r>
          </a:p>
          <a:p>
            <a:r>
              <a:rPr lang="en-GB" sz="900" dirty="0"/>
              <a:t>The DALI wires at the foot of the pole must be </a:t>
            </a:r>
          </a:p>
          <a:p>
            <a:r>
              <a:rPr lang="en-GB" sz="900" dirty="0"/>
              <a:t>separated and isolated if they are not connected</a:t>
            </a:r>
          </a:p>
          <a:p>
            <a:r>
              <a:rPr kumimoji="0" lang="it-IT" sz="900" b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fili DALI ai piedi del palo devono essere separati e isolati se non sono collegati.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DD334B0-F2C3-9128-5357-DC85ED56ABBB}"/>
              </a:ext>
            </a:extLst>
          </p:cNvPr>
          <p:cNvSpPr txBox="1"/>
          <p:nvPr/>
        </p:nvSpPr>
        <p:spPr>
          <a:xfrm>
            <a:off x="3535733" y="6463705"/>
            <a:ext cx="20794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A                                                    B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53846A1-94C1-ED26-6DA0-DA738C8480F2}"/>
              </a:ext>
            </a:extLst>
          </p:cNvPr>
          <p:cNvCxnSpPr>
            <a:cxnSpLocks/>
            <a:endCxn id="60" idx="2"/>
          </p:cNvCxnSpPr>
          <p:nvPr/>
        </p:nvCxnSpPr>
        <p:spPr>
          <a:xfrm>
            <a:off x="3729088" y="6582942"/>
            <a:ext cx="187134" cy="1446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B2203D1-6217-5651-F6E3-8E218706BB42}"/>
              </a:ext>
            </a:extLst>
          </p:cNvPr>
          <p:cNvCxnSpPr>
            <a:cxnSpLocks/>
            <a:endCxn id="61" idx="2"/>
          </p:cNvCxnSpPr>
          <p:nvPr/>
        </p:nvCxnSpPr>
        <p:spPr>
          <a:xfrm>
            <a:off x="5476779" y="6583688"/>
            <a:ext cx="206797" cy="1675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orme libre : forme 55">
            <a:extLst>
              <a:ext uri="{FF2B5EF4-FFF2-40B4-BE49-F238E27FC236}">
                <a16:creationId xmlns:a16="http://schemas.microsoft.com/office/drawing/2014/main" id="{84462476-2520-73CC-4121-8DC2522079E5}"/>
              </a:ext>
            </a:extLst>
          </p:cNvPr>
          <p:cNvSpPr/>
          <p:nvPr/>
        </p:nvSpPr>
        <p:spPr>
          <a:xfrm>
            <a:off x="5871029" y="6703181"/>
            <a:ext cx="12095" cy="154819"/>
          </a:xfrm>
          <a:custGeom>
            <a:avLst/>
            <a:gdLst>
              <a:gd name="connsiteX0" fmla="*/ 0 w 12095"/>
              <a:gd name="connsiteY0" fmla="*/ 0 h 154819"/>
              <a:gd name="connsiteX1" fmla="*/ 2419 w 12095"/>
              <a:gd name="connsiteY1" fmla="*/ 70152 h 154819"/>
              <a:gd name="connsiteX2" fmla="*/ 9676 w 12095"/>
              <a:gd name="connsiteY2" fmla="*/ 91924 h 154819"/>
              <a:gd name="connsiteX3" fmla="*/ 12095 w 12095"/>
              <a:gd name="connsiteY3" fmla="*/ 120952 h 154819"/>
              <a:gd name="connsiteX4" fmla="*/ 9676 w 12095"/>
              <a:gd name="connsiteY4" fmla="*/ 140305 h 154819"/>
              <a:gd name="connsiteX5" fmla="*/ 9676 w 12095"/>
              <a:gd name="connsiteY5" fmla="*/ 154819 h 15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95" h="154819">
                <a:moveTo>
                  <a:pt x="0" y="0"/>
                </a:moveTo>
                <a:cubicBezTo>
                  <a:pt x="403" y="27415"/>
                  <a:pt x="806" y="54831"/>
                  <a:pt x="2419" y="70152"/>
                </a:cubicBezTo>
                <a:cubicBezTo>
                  <a:pt x="4032" y="85473"/>
                  <a:pt x="8063" y="83457"/>
                  <a:pt x="9676" y="91924"/>
                </a:cubicBezTo>
                <a:cubicBezTo>
                  <a:pt x="11289" y="100391"/>
                  <a:pt x="12095" y="112889"/>
                  <a:pt x="12095" y="120952"/>
                </a:cubicBezTo>
                <a:cubicBezTo>
                  <a:pt x="12095" y="129015"/>
                  <a:pt x="10079" y="134661"/>
                  <a:pt x="9676" y="140305"/>
                </a:cubicBezTo>
                <a:cubicBezTo>
                  <a:pt x="9273" y="145949"/>
                  <a:pt x="4838" y="149981"/>
                  <a:pt x="9676" y="154819"/>
                </a:cubicBezTo>
              </a:path>
            </a:pathLst>
          </a:cu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B4FFF9B6-42E9-0EEA-A47E-DF8494A112C3}"/>
              </a:ext>
            </a:extLst>
          </p:cNvPr>
          <p:cNvCxnSpPr>
            <a:cxnSpLocks/>
            <a:stCxn id="116" idx="3"/>
          </p:cNvCxnSpPr>
          <p:nvPr/>
        </p:nvCxnSpPr>
        <p:spPr>
          <a:xfrm flipV="1">
            <a:off x="3546929" y="7073641"/>
            <a:ext cx="469334" cy="362144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Ellipse 59">
            <a:extLst>
              <a:ext uri="{FF2B5EF4-FFF2-40B4-BE49-F238E27FC236}">
                <a16:creationId xmlns:a16="http://schemas.microsoft.com/office/drawing/2014/main" id="{5A49027E-2C14-F6E2-4C8C-5DC49265007B}"/>
              </a:ext>
            </a:extLst>
          </p:cNvPr>
          <p:cNvSpPr/>
          <p:nvPr/>
        </p:nvSpPr>
        <p:spPr>
          <a:xfrm>
            <a:off x="3916222" y="6527748"/>
            <a:ext cx="424335" cy="39960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D0A313BD-940A-2152-9DA8-48DC925D6348}"/>
              </a:ext>
            </a:extLst>
          </p:cNvPr>
          <p:cNvSpPr/>
          <p:nvPr/>
        </p:nvSpPr>
        <p:spPr>
          <a:xfrm>
            <a:off x="5683576" y="6551415"/>
            <a:ext cx="424335" cy="399606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A05EF184-40C4-B697-04D6-A4021743921A}"/>
              </a:ext>
            </a:extLst>
          </p:cNvPr>
          <p:cNvGrpSpPr>
            <a:grpSpLocks noChangeAspect="1"/>
          </p:cNvGrpSpPr>
          <p:nvPr/>
        </p:nvGrpSpPr>
        <p:grpSpPr>
          <a:xfrm>
            <a:off x="5809074" y="7174246"/>
            <a:ext cx="214987" cy="180000"/>
            <a:chOff x="8165254" y="4980313"/>
            <a:chExt cx="1990057" cy="166619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3911E4E-0DCF-237B-8FE1-7290129072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42258FEA-E665-E0A0-6BB0-8D8AF16AAE2D}"/>
                </a:ext>
              </a:extLst>
            </p:cNvPr>
            <p:cNvCxnSpPr>
              <a:stCxn id="15" idx="2"/>
              <a:endCxn id="15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FDE57E34-E783-0FB4-158A-DB262E664096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C234C617-7653-3F8C-0D65-623D10BB4F4B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ZoneTexte 31">
            <a:extLst>
              <a:ext uri="{FF2B5EF4-FFF2-40B4-BE49-F238E27FC236}">
                <a16:creationId xmlns:a16="http://schemas.microsoft.com/office/drawing/2014/main" id="{BC09BE56-C7C1-2522-2CCA-5C8BEDFBB76A}"/>
              </a:ext>
            </a:extLst>
          </p:cNvPr>
          <p:cNvSpPr txBox="1"/>
          <p:nvPr/>
        </p:nvSpPr>
        <p:spPr>
          <a:xfrm>
            <a:off x="327663" y="6434238"/>
            <a:ext cx="5180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</a:rPr>
              <a:t>Classe 1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3B4A7F3-5B44-21EC-C517-CD01F6AE4647}"/>
              </a:ext>
            </a:extLst>
          </p:cNvPr>
          <p:cNvSpPr txBox="1"/>
          <p:nvPr/>
        </p:nvSpPr>
        <p:spPr>
          <a:xfrm>
            <a:off x="334108" y="7897902"/>
            <a:ext cx="5180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</a:rPr>
              <a:t>Classe 2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C5BAB2C-2D0F-BCD8-E214-45206453798A}"/>
              </a:ext>
            </a:extLst>
          </p:cNvPr>
          <p:cNvGrpSpPr>
            <a:grpSpLocks noChangeAspect="1"/>
          </p:cNvGrpSpPr>
          <p:nvPr/>
        </p:nvGrpSpPr>
        <p:grpSpPr>
          <a:xfrm>
            <a:off x="311133" y="5662126"/>
            <a:ext cx="2498119" cy="2963110"/>
            <a:chOff x="1007448" y="3337289"/>
            <a:chExt cx="2713526" cy="2604476"/>
          </a:xfrm>
        </p:grpSpPr>
        <p:pic>
          <p:nvPicPr>
            <p:cNvPr id="38" name="Picture 4" descr="X:\PROJETS\STANDARD\0616_SONATA\ANNEXES\NOTICE DE MONTAGE CLIENT\VUE_040.jpg">
              <a:extLst>
                <a:ext uri="{FF2B5EF4-FFF2-40B4-BE49-F238E27FC236}">
                  <a16:creationId xmlns:a16="http://schemas.microsoft.com/office/drawing/2014/main" id="{769A32A9-9514-5E6B-8136-472CCDD0E85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print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10213" y="4609443"/>
              <a:ext cx="1610810" cy="1291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3" descr="X:\PROJETS\STANDARD\0616_SONATA\ANNEXES\NOTICE DE MONTAGE CLIENT\VUE_039.jpg">
              <a:extLst>
                <a:ext uri="{FF2B5EF4-FFF2-40B4-BE49-F238E27FC236}">
                  <a16:creationId xmlns:a16="http://schemas.microsoft.com/office/drawing/2014/main" id="{C1C53DC7-A0DB-A71A-7150-8071A8B9A1A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07448" y="3337289"/>
              <a:ext cx="1670071" cy="1273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9F07503E-D2E1-1B08-8D0A-6948E001B6D1}"/>
                </a:ext>
              </a:extLst>
            </p:cNvPr>
            <p:cNvPicPr>
              <a:picLocks/>
            </p:cNvPicPr>
            <p:nvPr/>
          </p:nvPicPr>
          <p:blipFill>
            <a:blip r:embed="rId19" cstate="print"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8421" y="4279716"/>
              <a:ext cx="451398" cy="357910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3F34AF72-3A64-B076-45B5-245FE95E97EC}"/>
                </a:ext>
              </a:extLst>
            </p:cNvPr>
            <p:cNvPicPr>
              <a:picLocks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1140" y="5583855"/>
              <a:ext cx="451398" cy="357910"/>
            </a:xfrm>
            <a:prstGeom prst="rect">
              <a:avLst/>
            </a:prstGeom>
          </p:spPr>
        </p:pic>
        <p:grpSp>
          <p:nvGrpSpPr>
            <p:cNvPr id="42" name="Groupe 41">
              <a:extLst>
                <a:ext uri="{FF2B5EF4-FFF2-40B4-BE49-F238E27FC236}">
                  <a16:creationId xmlns:a16="http://schemas.microsoft.com/office/drawing/2014/main" id="{C7DFFD77-2DC6-853B-A330-54F56DCC69AD}"/>
                </a:ext>
              </a:extLst>
            </p:cNvPr>
            <p:cNvGrpSpPr/>
            <p:nvPr/>
          </p:nvGrpSpPr>
          <p:grpSpPr>
            <a:xfrm>
              <a:off x="2573062" y="3585132"/>
              <a:ext cx="1147912" cy="924415"/>
              <a:chOff x="6040638" y="997052"/>
              <a:chExt cx="905347" cy="682446"/>
            </a:xfrm>
          </p:grpSpPr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9AC38CC2-A09C-D83E-DC46-C8839A62A4F3}"/>
                  </a:ext>
                </a:extLst>
              </p:cNvPr>
              <p:cNvSpPr txBox="1"/>
              <p:nvPr/>
            </p:nvSpPr>
            <p:spPr>
              <a:xfrm>
                <a:off x="6040638" y="1155951"/>
                <a:ext cx="577410" cy="15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/>
                  <a:t>N   Blue</a:t>
                </a:r>
              </a:p>
            </p:txBody>
          </p:sp>
          <p:sp>
            <p:nvSpPr>
              <p:cNvPr id="55" name="ZoneTexte 54">
                <a:extLst>
                  <a:ext uri="{FF2B5EF4-FFF2-40B4-BE49-F238E27FC236}">
                    <a16:creationId xmlns:a16="http://schemas.microsoft.com/office/drawing/2014/main" id="{D1B23D96-56C5-B6EC-9470-CE29EBC11EC3}"/>
                  </a:ext>
                </a:extLst>
              </p:cNvPr>
              <p:cNvSpPr txBox="1"/>
              <p:nvPr/>
            </p:nvSpPr>
            <p:spPr>
              <a:xfrm>
                <a:off x="6048124" y="997052"/>
                <a:ext cx="694703" cy="15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L   Brown</a:t>
                </a:r>
              </a:p>
            </p:txBody>
          </p:sp>
          <p:pic>
            <p:nvPicPr>
              <p:cNvPr id="58" name="Image 57">
                <a:extLst>
                  <a:ext uri="{FF2B5EF4-FFF2-40B4-BE49-F238E27FC236}">
                    <a16:creationId xmlns:a16="http://schemas.microsoft.com/office/drawing/2014/main" id="{9A7F8786-D755-6654-BEB5-3E7E57267D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BEBA8EAE-BF5A-486C-A8C5-ECC9F3942E4B}">
                    <a14:imgProps xmlns:a14="http://schemas.microsoft.com/office/drawing/2010/main">
                      <a14:imgLayer r:embed="rId24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457803" y="1566092"/>
                <a:ext cx="343653" cy="113406"/>
              </a:xfrm>
              <a:prstGeom prst="rect">
                <a:avLst/>
              </a:prstGeom>
            </p:spPr>
          </p:pic>
          <p:pic>
            <p:nvPicPr>
              <p:cNvPr id="59" name="Image 58">
                <a:extLst>
                  <a:ext uri="{FF2B5EF4-FFF2-40B4-BE49-F238E27FC236}">
                    <a16:creationId xmlns:a16="http://schemas.microsoft.com/office/drawing/2014/main" id="{D837439D-7FC7-53D6-AA70-E55802DEFBA2}"/>
                  </a:ext>
                </a:extLst>
              </p:cNvPr>
              <p:cNvPicPr>
                <a:picLocks/>
              </p:cNvPicPr>
              <p:nvPr/>
            </p:nvPicPr>
            <p:blipFill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722544" y="1299598"/>
                <a:ext cx="223441" cy="165141"/>
              </a:xfrm>
              <a:prstGeom prst="rect">
                <a:avLst/>
              </a:prstGeom>
            </p:spPr>
          </p:pic>
        </p:grpSp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D37C3229-E781-6BE4-7170-9A00DFF6E51B}"/>
                </a:ext>
              </a:extLst>
            </p:cNvPr>
            <p:cNvGrpSpPr/>
            <p:nvPr/>
          </p:nvGrpSpPr>
          <p:grpSpPr>
            <a:xfrm>
              <a:off x="2539687" y="4866362"/>
              <a:ext cx="1026958" cy="919550"/>
              <a:chOff x="5997911" y="999863"/>
              <a:chExt cx="809952" cy="678854"/>
            </a:xfrm>
          </p:grpSpPr>
          <p:sp>
            <p:nvSpPr>
              <p:cNvPr id="48" name="ZoneTexte 47">
                <a:extLst>
                  <a:ext uri="{FF2B5EF4-FFF2-40B4-BE49-F238E27FC236}">
                    <a16:creationId xmlns:a16="http://schemas.microsoft.com/office/drawing/2014/main" id="{EA833D9D-DEC2-17DB-8475-A9F8678B63E2}"/>
                  </a:ext>
                </a:extLst>
              </p:cNvPr>
              <p:cNvSpPr txBox="1"/>
              <p:nvPr/>
            </p:nvSpPr>
            <p:spPr>
              <a:xfrm>
                <a:off x="5997911" y="1155198"/>
                <a:ext cx="542637" cy="15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/>
                  <a:t>N   Blue</a:t>
                </a:r>
              </a:p>
            </p:txBody>
          </p:sp>
          <p:sp>
            <p:nvSpPr>
              <p:cNvPr id="49" name="ZoneTexte 48">
                <a:extLst>
                  <a:ext uri="{FF2B5EF4-FFF2-40B4-BE49-F238E27FC236}">
                    <a16:creationId xmlns:a16="http://schemas.microsoft.com/office/drawing/2014/main" id="{22677B36-FA1F-4590-9D2C-0EA9E2AE09D5}"/>
                  </a:ext>
                </a:extLst>
              </p:cNvPr>
              <p:cNvSpPr txBox="1"/>
              <p:nvPr/>
            </p:nvSpPr>
            <p:spPr>
              <a:xfrm>
                <a:off x="6009672" y="999863"/>
                <a:ext cx="604205" cy="159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b="1" dirty="0"/>
                  <a:t>L  Brown</a:t>
                </a:r>
              </a:p>
            </p:txBody>
          </p:sp>
          <p:pic>
            <p:nvPicPr>
              <p:cNvPr id="50" name="Image 49">
                <a:extLst>
                  <a:ext uri="{FF2B5EF4-FFF2-40B4-BE49-F238E27FC236}">
                    <a16:creationId xmlns:a16="http://schemas.microsoft.com/office/drawing/2014/main" id="{514348BD-CB98-AC80-057D-4AC71F5900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BEBA8EAE-BF5A-486C-A8C5-ECC9F3942E4B}">
                    <a14:imgProps xmlns:a14="http://schemas.microsoft.com/office/drawing/2010/main">
                      <a14:imgLayer r:embed="rId24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464210" y="1565311"/>
                <a:ext cx="343653" cy="113406"/>
              </a:xfrm>
              <a:prstGeom prst="rect">
                <a:avLst/>
              </a:prstGeom>
            </p:spPr>
          </p:pic>
        </p:grpSp>
        <p:pic>
          <p:nvPicPr>
            <p:cNvPr id="45" name="Picture 4" descr="X:\PROJETS\STANDARD\0616_SONATA\ANNEXES\NOTICE DE MONTAGE CLIENT\VUE_040.jpg">
              <a:extLst>
                <a:ext uri="{FF2B5EF4-FFF2-40B4-BE49-F238E27FC236}">
                  <a16:creationId xmlns:a16="http://schemas.microsoft.com/office/drawing/2014/main" id="{CA95EF2B-0104-C5B4-BC03-6F98DB13739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print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 l="85290" t="40863" b="51159"/>
            <a:stretch/>
          </p:blipFill>
          <p:spPr bwMode="auto">
            <a:xfrm>
              <a:off x="2389041" y="5330303"/>
              <a:ext cx="236949" cy="1030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6D114A43-4E26-02FD-2214-E56369B6C0C7}"/>
              </a:ext>
            </a:extLst>
          </p:cNvPr>
          <p:cNvSpPr/>
          <p:nvPr/>
        </p:nvSpPr>
        <p:spPr>
          <a:xfrm>
            <a:off x="852199" y="7978832"/>
            <a:ext cx="757238" cy="5358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63A05949-455E-ECF6-84F4-DC8786CEE56B}"/>
              </a:ext>
            </a:extLst>
          </p:cNvPr>
          <p:cNvSpPr txBox="1"/>
          <p:nvPr/>
        </p:nvSpPr>
        <p:spPr>
          <a:xfrm>
            <a:off x="2515927" y="7860400"/>
            <a:ext cx="3946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EQUI</a:t>
            </a:r>
          </a:p>
        </p:txBody>
      </p: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C3F8850A-7BBB-817F-7D42-5AF1E87BBA8B}"/>
              </a:ext>
            </a:extLst>
          </p:cNvPr>
          <p:cNvCxnSpPr>
            <a:cxnSpLocks/>
            <a:endCxn id="66" idx="2"/>
          </p:cNvCxnSpPr>
          <p:nvPr/>
        </p:nvCxnSpPr>
        <p:spPr>
          <a:xfrm>
            <a:off x="2271540" y="7968122"/>
            <a:ext cx="70415" cy="1240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riangle isocèle 64">
            <a:extLst>
              <a:ext uri="{FF2B5EF4-FFF2-40B4-BE49-F238E27FC236}">
                <a16:creationId xmlns:a16="http://schemas.microsoft.com/office/drawing/2014/main" id="{4DF031DF-74FD-E022-A65D-10DE71356486}"/>
              </a:ext>
            </a:extLst>
          </p:cNvPr>
          <p:cNvSpPr/>
          <p:nvPr/>
        </p:nvSpPr>
        <p:spPr>
          <a:xfrm rot="5400000">
            <a:off x="2348078" y="7867791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>
            <a:extLst>
              <a:ext uri="{FF2B5EF4-FFF2-40B4-BE49-F238E27FC236}">
                <a16:creationId xmlns:a16="http://schemas.microsoft.com/office/drawing/2014/main" id="{6D45AF17-98D1-BD33-D34D-4423422CAFD8}"/>
              </a:ext>
            </a:extLst>
          </p:cNvPr>
          <p:cNvSpPr/>
          <p:nvPr/>
        </p:nvSpPr>
        <p:spPr>
          <a:xfrm flipV="1">
            <a:off x="2341955" y="7921932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EE33D0EE-9F39-F82D-B0D9-8AB598EA9AF5}"/>
              </a:ext>
            </a:extLst>
          </p:cNvPr>
          <p:cNvCxnSpPr>
            <a:cxnSpLocks/>
          </p:cNvCxnSpPr>
          <p:nvPr/>
        </p:nvCxnSpPr>
        <p:spPr>
          <a:xfrm>
            <a:off x="852199" y="8005624"/>
            <a:ext cx="74771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>
            <a:extLst>
              <a:ext uri="{FF2B5EF4-FFF2-40B4-BE49-F238E27FC236}">
                <a16:creationId xmlns:a16="http://schemas.microsoft.com/office/drawing/2014/main" id="{B9F08319-6403-1566-44BA-3B1FC3865FC1}"/>
              </a:ext>
            </a:extLst>
          </p:cNvPr>
          <p:cNvSpPr txBox="1"/>
          <p:nvPr/>
        </p:nvSpPr>
        <p:spPr>
          <a:xfrm>
            <a:off x="1717386" y="6404331"/>
            <a:ext cx="822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Green/yellow</a:t>
            </a:r>
          </a:p>
        </p:txBody>
      </p:sp>
      <p:sp>
        <p:nvSpPr>
          <p:cNvPr id="69" name="Accolade fermante 68">
            <a:extLst>
              <a:ext uri="{FF2B5EF4-FFF2-40B4-BE49-F238E27FC236}">
                <a16:creationId xmlns:a16="http://schemas.microsoft.com/office/drawing/2014/main" id="{B09D7BC4-5926-33BE-0DB6-728C94517573}"/>
              </a:ext>
            </a:extLst>
          </p:cNvPr>
          <p:cNvSpPr/>
          <p:nvPr/>
        </p:nvSpPr>
        <p:spPr>
          <a:xfrm>
            <a:off x="2197099" y="6705985"/>
            <a:ext cx="82104" cy="36765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A1E42A0A-C087-DC34-C41C-D75DFC741669}"/>
              </a:ext>
            </a:extLst>
          </p:cNvPr>
          <p:cNvSpPr txBox="1"/>
          <p:nvPr/>
        </p:nvSpPr>
        <p:spPr>
          <a:xfrm>
            <a:off x="1833277" y="6663099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Black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99864F32-C542-8939-432D-754E97560121}"/>
              </a:ext>
            </a:extLst>
          </p:cNvPr>
          <p:cNvSpPr txBox="1"/>
          <p:nvPr/>
        </p:nvSpPr>
        <p:spPr>
          <a:xfrm>
            <a:off x="1813658" y="6870850"/>
            <a:ext cx="394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Grey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F3FA4D12-0DA5-03E8-BD87-B79C8938F45A}"/>
              </a:ext>
            </a:extLst>
          </p:cNvPr>
          <p:cNvSpPr txBox="1"/>
          <p:nvPr/>
        </p:nvSpPr>
        <p:spPr>
          <a:xfrm>
            <a:off x="1783559" y="7833828"/>
            <a:ext cx="6334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White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301CD0E7-62F8-5267-2890-88631D91ED44}"/>
              </a:ext>
            </a:extLst>
          </p:cNvPr>
          <p:cNvSpPr txBox="1"/>
          <p:nvPr/>
        </p:nvSpPr>
        <p:spPr>
          <a:xfrm>
            <a:off x="1790120" y="8082677"/>
            <a:ext cx="4154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Black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6EBC3001-7D13-9B7F-3A7D-267754F2F818}"/>
              </a:ext>
            </a:extLst>
          </p:cNvPr>
          <p:cNvSpPr txBox="1"/>
          <p:nvPr/>
        </p:nvSpPr>
        <p:spPr>
          <a:xfrm>
            <a:off x="1824733" y="8306096"/>
            <a:ext cx="394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dirty="0"/>
              <a:t>Grey</a:t>
            </a:r>
          </a:p>
        </p:txBody>
      </p:sp>
      <p:sp>
        <p:nvSpPr>
          <p:cNvPr id="75" name="Accolade fermante 74">
            <a:extLst>
              <a:ext uri="{FF2B5EF4-FFF2-40B4-BE49-F238E27FC236}">
                <a16:creationId xmlns:a16="http://schemas.microsoft.com/office/drawing/2014/main" id="{7E4274BC-50AB-C35D-0F35-0A582F556D66}"/>
              </a:ext>
            </a:extLst>
          </p:cNvPr>
          <p:cNvSpPr/>
          <p:nvPr/>
        </p:nvSpPr>
        <p:spPr>
          <a:xfrm>
            <a:off x="2153333" y="8131738"/>
            <a:ext cx="118207" cy="37289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8E640867-6DB9-7A02-C9AA-9CA563F6A00F}"/>
              </a:ext>
            </a:extLst>
          </p:cNvPr>
          <p:cNvSpPr txBox="1"/>
          <p:nvPr/>
        </p:nvSpPr>
        <p:spPr>
          <a:xfrm>
            <a:off x="393771" y="6439802"/>
            <a:ext cx="5180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</a:rPr>
              <a:t>Class 1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63D07C69-9BDA-4069-50A5-E6BCF7CABB50}"/>
              </a:ext>
            </a:extLst>
          </p:cNvPr>
          <p:cNvSpPr txBox="1"/>
          <p:nvPr/>
        </p:nvSpPr>
        <p:spPr>
          <a:xfrm>
            <a:off x="347101" y="7897902"/>
            <a:ext cx="51809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</a:rPr>
              <a:t>Class 2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C1BC15A5-446B-66E8-F8D1-83D9D870E2AC}"/>
              </a:ext>
            </a:extLst>
          </p:cNvPr>
          <p:cNvSpPr/>
          <p:nvPr/>
        </p:nvSpPr>
        <p:spPr>
          <a:xfrm>
            <a:off x="3087477" y="7518947"/>
            <a:ext cx="95508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" dirty="0"/>
              <a:t>Green/yellow wire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2F883F3E-962B-2E2A-A79D-3C26C89011DD}"/>
              </a:ext>
            </a:extLst>
          </p:cNvPr>
          <p:cNvSpPr txBox="1"/>
          <p:nvPr/>
        </p:nvSpPr>
        <p:spPr>
          <a:xfrm>
            <a:off x="5017878" y="6937232"/>
            <a:ext cx="43954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" dirty="0"/>
              <a:t>White wire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EF518BC7-B580-3037-0E8C-DB04EC75F81A}"/>
              </a:ext>
            </a:extLst>
          </p:cNvPr>
          <p:cNvSpPr txBox="1"/>
          <p:nvPr/>
        </p:nvSpPr>
        <p:spPr>
          <a:xfrm>
            <a:off x="5023949" y="7391045"/>
            <a:ext cx="38504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" dirty="0"/>
              <a:t>Grey wire</a:t>
            </a:r>
          </a:p>
        </p:txBody>
      </p:sp>
    </p:spTree>
    <p:extLst>
      <p:ext uri="{BB962C8B-B14F-4D97-AF65-F5344CB8AC3E}">
        <p14:creationId xmlns:p14="http://schemas.microsoft.com/office/powerpoint/2010/main" val="241073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 descr="Une image contenant cercle, croquis, conception&#10;&#10;Description générée automatiquement">
            <a:extLst>
              <a:ext uri="{FF2B5EF4-FFF2-40B4-BE49-F238E27FC236}">
                <a16:creationId xmlns:a16="http://schemas.microsoft.com/office/drawing/2014/main" id="{79C1EEA1-C9BD-8E28-94E7-E575193EA1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77" t="10603" r="10327" b="10659"/>
          <a:stretch/>
        </p:blipFill>
        <p:spPr>
          <a:xfrm>
            <a:off x="3503218" y="555907"/>
            <a:ext cx="686431" cy="684205"/>
          </a:xfrm>
          <a:prstGeom prst="rect">
            <a:avLst/>
          </a:prstGeom>
        </p:spPr>
      </p:pic>
      <p:sp>
        <p:nvSpPr>
          <p:cNvPr id="92" name="Rectangle à coins arrondis 91"/>
          <p:cNvSpPr/>
          <p:nvPr/>
        </p:nvSpPr>
        <p:spPr>
          <a:xfrm>
            <a:off x="211937" y="2432973"/>
            <a:ext cx="6434126" cy="6389308"/>
          </a:xfrm>
          <a:prstGeom prst="roundRect">
            <a:avLst>
              <a:gd name="adj" fmla="val 2701"/>
            </a:avLst>
          </a:prstGeom>
          <a:noFill/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AF025F7-C37F-43BE-852F-4F0657C6287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5" r="16839"/>
          <a:stretch/>
        </p:blipFill>
        <p:spPr>
          <a:xfrm>
            <a:off x="140908" y="2151136"/>
            <a:ext cx="6706674" cy="6795767"/>
          </a:xfrm>
          <a:prstGeom prst="rect">
            <a:avLst/>
          </a:prstGeom>
        </p:spPr>
      </p:pic>
      <p:sp>
        <p:nvSpPr>
          <p:cNvPr id="99" name="ZoneTexte 98"/>
          <p:cNvSpPr txBox="1"/>
          <p:nvPr/>
        </p:nvSpPr>
        <p:spPr>
          <a:xfrm>
            <a:off x="-3714" y="8850704"/>
            <a:ext cx="6861723" cy="5232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7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700" dirty="0"/>
              <a:t>The lighting part included in this luminaire must maintained by the manufacturer, an authorized service agent or a person with similar technical qualification.</a:t>
            </a:r>
            <a:endParaRPr lang="fr-FR" sz="700" dirty="0"/>
          </a:p>
          <a:p>
            <a:r>
              <a:rPr lang="it-IT" sz="700" dirty="0"/>
              <a:t>La sostituzione della sorgente luminosa contenuta in questo apparecchio deve essere effettuata solo dal produttore o dal suo addetto alla manutenzione o da una persona con qualifiche equivalenti.</a:t>
            </a:r>
            <a:r>
              <a:rPr lang="de-DE" sz="700" i="1" dirty="0"/>
              <a:t>.</a:t>
            </a:r>
            <a:endParaRPr lang="fr-FR" sz="700" dirty="0"/>
          </a:p>
        </p:txBody>
      </p:sp>
      <p:sp>
        <p:nvSpPr>
          <p:cNvPr id="13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637630" y="9670211"/>
            <a:ext cx="220370" cy="235789"/>
          </a:xfrm>
        </p:spPr>
        <p:txBody>
          <a:bodyPr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3</a:t>
            </a:r>
          </a:p>
        </p:txBody>
      </p:sp>
      <p:grpSp>
        <p:nvGrpSpPr>
          <p:cNvPr id="29" name="Groupe 28"/>
          <p:cNvGrpSpPr/>
          <p:nvPr/>
        </p:nvGrpSpPr>
        <p:grpSpPr>
          <a:xfrm>
            <a:off x="5784703" y="4539771"/>
            <a:ext cx="832856" cy="521772"/>
            <a:chOff x="7505740" y="1078477"/>
            <a:chExt cx="360040" cy="296448"/>
          </a:xfrm>
        </p:grpSpPr>
        <p:sp>
          <p:nvSpPr>
            <p:cNvPr id="30" name="Rectangle à coins arrondis 29"/>
            <p:cNvSpPr/>
            <p:nvPr/>
          </p:nvSpPr>
          <p:spPr>
            <a:xfrm>
              <a:off x="7505740" y="1078477"/>
              <a:ext cx="360040" cy="296448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7520970" y="1089222"/>
              <a:ext cx="344810" cy="214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</p:grpSp>
      <p:pic>
        <p:nvPicPr>
          <p:cNvPr id="33" name="Picture 9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202" b="72168" l="11781" r="891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362" t="21833" r="15673" b="35968"/>
          <a:stretch/>
        </p:blipFill>
        <p:spPr bwMode="auto">
          <a:xfrm rot="3641597">
            <a:off x="5787550" y="4721946"/>
            <a:ext cx="395756" cy="15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37299CF-50CE-4BF2-B464-912B27E9CC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631" y="4601652"/>
            <a:ext cx="526949" cy="398010"/>
          </a:xfrm>
          <a:prstGeom prst="rect">
            <a:avLst/>
          </a:prstGeom>
        </p:spPr>
      </p:pic>
      <p:pic>
        <p:nvPicPr>
          <p:cNvPr id="39" name="Picture 9" descr="Afficher l'image d'origine">
            <a:extLst>
              <a:ext uri="{FF2B5EF4-FFF2-40B4-BE49-F238E27FC236}">
                <a16:creationId xmlns:a16="http://schemas.microsoft.com/office/drawing/2014/main" id="{357E39C1-4CDA-40B6-AA96-27CD2550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718" y="2744115"/>
            <a:ext cx="869253" cy="76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59BD3C7D-AB1E-4B42-892D-917BE95DF7DD}"/>
              </a:ext>
            </a:extLst>
          </p:cNvPr>
          <p:cNvSpPr/>
          <p:nvPr/>
        </p:nvSpPr>
        <p:spPr>
          <a:xfrm rot="20822138">
            <a:off x="1416464" y="3116836"/>
            <a:ext cx="288357" cy="809152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230B3BA0-D03F-4DB9-9BAB-3FFBC5CC89B2}"/>
              </a:ext>
            </a:extLst>
          </p:cNvPr>
          <p:cNvGrpSpPr/>
          <p:nvPr/>
        </p:nvGrpSpPr>
        <p:grpSpPr>
          <a:xfrm>
            <a:off x="992886" y="3162541"/>
            <a:ext cx="305788" cy="338554"/>
            <a:chOff x="8014278" y="3151414"/>
            <a:chExt cx="305788" cy="338553"/>
          </a:xfrm>
        </p:grpSpPr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D636375B-1882-481B-8529-6AD8F1F0906D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190D1562-7BD1-462A-ABD1-419B98A22232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1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F787643B-0C5A-4093-9C76-C63A54065249}"/>
              </a:ext>
            </a:extLst>
          </p:cNvPr>
          <p:cNvGrpSpPr/>
          <p:nvPr/>
        </p:nvGrpSpPr>
        <p:grpSpPr>
          <a:xfrm>
            <a:off x="3341351" y="4410466"/>
            <a:ext cx="305788" cy="338554"/>
            <a:chOff x="8014278" y="3151414"/>
            <a:chExt cx="305788" cy="338553"/>
          </a:xfrm>
        </p:grpSpPr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0F5E6342-C15D-470B-9C81-45BF0BA4A362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A0D2474A-F0CB-4C9D-B29C-2F0ED1B0CE8E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2</a:t>
              </a:r>
            </a:p>
          </p:txBody>
        </p:sp>
      </p:grp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E098E301-D3E8-48E2-82A3-F590AE6FBAA2}"/>
              </a:ext>
            </a:extLst>
          </p:cNvPr>
          <p:cNvGrpSpPr/>
          <p:nvPr/>
        </p:nvGrpSpPr>
        <p:grpSpPr>
          <a:xfrm>
            <a:off x="5053136" y="5753278"/>
            <a:ext cx="305788" cy="338554"/>
            <a:chOff x="8014278" y="3151414"/>
            <a:chExt cx="305788" cy="338553"/>
          </a:xfrm>
        </p:grpSpPr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E6F68150-8790-4F22-91E1-367522F0CB23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738918AC-7338-4179-8622-B0C50D0F2853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3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F725FE87-226C-41C7-B132-6CD27689F101}"/>
              </a:ext>
            </a:extLst>
          </p:cNvPr>
          <p:cNvGrpSpPr/>
          <p:nvPr/>
        </p:nvGrpSpPr>
        <p:grpSpPr>
          <a:xfrm>
            <a:off x="5836716" y="5753278"/>
            <a:ext cx="305788" cy="338554"/>
            <a:chOff x="8014278" y="3151414"/>
            <a:chExt cx="305788" cy="338553"/>
          </a:xfrm>
        </p:grpSpPr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6912CC83-A485-444E-AA3C-AFEC05406F89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044978" y="3201971"/>
              <a:ext cx="244388" cy="252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74A071A1-567F-4379-9370-66EA847DEFEF}"/>
                </a:ext>
              </a:extLst>
            </p:cNvPr>
            <p:cNvSpPr txBox="1"/>
            <p:nvPr/>
          </p:nvSpPr>
          <p:spPr>
            <a:xfrm>
              <a:off x="8014278" y="3151414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/>
                <a:t>4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E6602F6-9FE7-42A9-B74A-CAEAE30F0BC1}"/>
              </a:ext>
            </a:extLst>
          </p:cNvPr>
          <p:cNvGrpSpPr/>
          <p:nvPr/>
        </p:nvGrpSpPr>
        <p:grpSpPr>
          <a:xfrm>
            <a:off x="5358924" y="5368521"/>
            <a:ext cx="557349" cy="376890"/>
            <a:chOff x="5255858" y="3750754"/>
            <a:chExt cx="557349" cy="376890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E5CEFA8E-1A88-4AEF-BDC2-689544491336}"/>
                </a:ext>
              </a:extLst>
            </p:cNvPr>
            <p:cNvSpPr txBox="1"/>
            <p:nvPr/>
          </p:nvSpPr>
          <p:spPr>
            <a:xfrm>
              <a:off x="5255858" y="3750754"/>
              <a:ext cx="557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n>
                    <a:solidFill>
                      <a:schemeClr val="tx1"/>
                    </a:solidFill>
                  </a:ln>
                </a:rPr>
                <a:t>x2</a:t>
              </a:r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1BB238C0-0424-4672-BEE4-97C1187C5A2A}"/>
                </a:ext>
              </a:extLst>
            </p:cNvPr>
            <p:cNvSpPr/>
            <p:nvPr/>
          </p:nvSpPr>
          <p:spPr>
            <a:xfrm>
              <a:off x="5286835" y="3771310"/>
              <a:ext cx="335045" cy="35633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67F9CDFD-AC15-467E-9B26-A08E1DBF55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00643">
            <a:off x="240128" y="7519301"/>
            <a:ext cx="2899615" cy="1187612"/>
          </a:xfrm>
          <a:prstGeom prst="rect">
            <a:avLst/>
          </a:prstGeom>
        </p:spPr>
      </p:pic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48D65505-2A82-4ADC-894C-3B0AF9AAB090}"/>
              </a:ext>
            </a:extLst>
          </p:cNvPr>
          <p:cNvSpPr/>
          <p:nvPr/>
        </p:nvSpPr>
        <p:spPr>
          <a:xfrm rot="5400000">
            <a:off x="-271481" y="5649278"/>
            <a:ext cx="3800915" cy="398400"/>
          </a:xfrm>
          <a:prstGeom prst="rightArrow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" name="Groupe 9"/>
          <p:cNvGrpSpPr/>
          <p:nvPr/>
        </p:nvGrpSpPr>
        <p:grpSpPr>
          <a:xfrm>
            <a:off x="252260" y="2367707"/>
            <a:ext cx="360000" cy="461665"/>
            <a:chOff x="-2044460" y="628184"/>
            <a:chExt cx="360000" cy="461665"/>
          </a:xfrm>
        </p:grpSpPr>
        <p:sp>
          <p:nvSpPr>
            <p:cNvPr id="8" name="Rectangle 7"/>
            <p:cNvSpPr/>
            <p:nvPr/>
          </p:nvSpPr>
          <p:spPr>
            <a:xfrm>
              <a:off x="-2044460" y="679017"/>
              <a:ext cx="360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-2029250" y="628184"/>
              <a:ext cx="32957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</a:t>
              </a:r>
            </a:p>
          </p:txBody>
        </p:sp>
      </p:grpSp>
      <p:pic>
        <p:nvPicPr>
          <p:cNvPr id="34" name="Picture 4" descr="X:\PROJETS\STANDARD\0616_SONATA\ANNEXES\NOTICE DE MONTAGE CLIENT\VUE_040.jpg">
            <a:extLst>
              <a:ext uri="{FF2B5EF4-FFF2-40B4-BE49-F238E27FC236}">
                <a16:creationId xmlns:a16="http://schemas.microsoft.com/office/drawing/2014/main" id="{AA60BC26-8AF0-4FC0-A3C8-845A6C6C3F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03203" y="464569"/>
            <a:ext cx="1482940" cy="1468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ZoneTexte 88">
            <a:extLst>
              <a:ext uri="{FF2B5EF4-FFF2-40B4-BE49-F238E27FC236}">
                <a16:creationId xmlns:a16="http://schemas.microsoft.com/office/drawing/2014/main" id="{23654BF4-3177-4F66-8443-A64EA5D4A764}"/>
              </a:ext>
            </a:extLst>
          </p:cNvPr>
          <p:cNvSpPr txBox="1"/>
          <p:nvPr/>
        </p:nvSpPr>
        <p:spPr>
          <a:xfrm>
            <a:off x="1828177" y="84082"/>
            <a:ext cx="34925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Fil pilote/</a:t>
            </a:r>
            <a:r>
              <a:rPr lang="en-GB" dirty="0"/>
              <a:t>Pilot-wire/</a:t>
            </a:r>
            <a:r>
              <a:rPr lang="it-IT" dirty="0"/>
              <a:t> Filo pilota</a:t>
            </a:r>
            <a:r>
              <a:rPr lang="fr-FR" dirty="0"/>
              <a:t> - SD</a:t>
            </a:r>
          </a:p>
        </p:txBody>
      </p: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1F8B6F44-6CD1-423E-B2B6-56B9EC55D5A2}"/>
              </a:ext>
            </a:extLst>
          </p:cNvPr>
          <p:cNvCxnSpPr>
            <a:cxnSpLocks/>
          </p:cNvCxnSpPr>
          <p:nvPr/>
        </p:nvCxnSpPr>
        <p:spPr>
          <a:xfrm>
            <a:off x="2976365" y="1840671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riangle isocèle 96">
            <a:extLst>
              <a:ext uri="{FF2B5EF4-FFF2-40B4-BE49-F238E27FC236}">
                <a16:creationId xmlns:a16="http://schemas.microsoft.com/office/drawing/2014/main" id="{2CBA88B6-2213-40F7-81E0-F1AA7C4F83C5}"/>
              </a:ext>
            </a:extLst>
          </p:cNvPr>
          <p:cNvSpPr/>
          <p:nvPr/>
        </p:nvSpPr>
        <p:spPr>
          <a:xfrm rot="5400000">
            <a:off x="3049321" y="1736172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4C3B109E-AEE2-4ECB-9A4F-2E05C15D0E5C}"/>
              </a:ext>
            </a:extLst>
          </p:cNvPr>
          <p:cNvSpPr/>
          <p:nvPr/>
        </p:nvSpPr>
        <p:spPr>
          <a:xfrm flipV="1">
            <a:off x="3051637" y="1779690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" name="Image 101">
            <a:extLst>
              <a:ext uri="{FF2B5EF4-FFF2-40B4-BE49-F238E27FC236}">
                <a16:creationId xmlns:a16="http://schemas.microsoft.com/office/drawing/2014/main" id="{26B8F394-AB31-40D9-AFC9-45F331DB8E2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501922" y="1936909"/>
            <a:ext cx="242398" cy="328661"/>
          </a:xfrm>
          <a:prstGeom prst="rect">
            <a:avLst/>
          </a:prstGeom>
          <a:noFill/>
        </p:spPr>
      </p:pic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77CA975E-75AA-4C76-8204-4D66CD164A8A}"/>
              </a:ext>
            </a:extLst>
          </p:cNvPr>
          <p:cNvCxnSpPr>
            <a:cxnSpLocks/>
          </p:cNvCxnSpPr>
          <p:nvPr/>
        </p:nvCxnSpPr>
        <p:spPr>
          <a:xfrm>
            <a:off x="5858294" y="2092016"/>
            <a:ext cx="0" cy="1624807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65B597E9-A534-4981-8587-BA3092DBDFAD}"/>
              </a:ext>
            </a:extLst>
          </p:cNvPr>
          <p:cNvCxnSpPr>
            <a:cxnSpLocks/>
          </p:cNvCxnSpPr>
          <p:nvPr/>
        </p:nvCxnSpPr>
        <p:spPr>
          <a:xfrm>
            <a:off x="5293909" y="2085475"/>
            <a:ext cx="5134" cy="164569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DBA11FC8-DA4F-42E9-87FC-519C7C92397B}"/>
              </a:ext>
            </a:extLst>
          </p:cNvPr>
          <p:cNvSpPr/>
          <p:nvPr/>
        </p:nvSpPr>
        <p:spPr>
          <a:xfrm>
            <a:off x="5490426" y="2507895"/>
            <a:ext cx="302548" cy="79723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DE798B71-F5BE-4270-B4A0-5A747EDB6DEF}"/>
              </a:ext>
            </a:extLst>
          </p:cNvPr>
          <p:cNvSpPr/>
          <p:nvPr/>
        </p:nvSpPr>
        <p:spPr>
          <a:xfrm>
            <a:off x="5101135" y="3726348"/>
            <a:ext cx="966482" cy="96732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5A5B5697-3C98-4891-978A-E956D15EE5B3}"/>
              </a:ext>
            </a:extLst>
          </p:cNvPr>
          <p:cNvGrpSpPr>
            <a:grpSpLocks noChangeAspect="1"/>
          </p:cNvGrpSpPr>
          <p:nvPr/>
        </p:nvGrpSpPr>
        <p:grpSpPr>
          <a:xfrm>
            <a:off x="5490426" y="2524897"/>
            <a:ext cx="214987" cy="180000"/>
            <a:chOff x="8165254" y="4980313"/>
            <a:chExt cx="1990057" cy="1666197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92C858B3-82A9-4E36-AD39-9CA8869694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65254" y="4980313"/>
              <a:ext cx="1990057" cy="1658381"/>
            </a:xfrm>
            <a:prstGeom prst="rect">
              <a:avLst/>
            </a:prstGeom>
            <a:noFill/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11" name="Connecteur droit 110">
              <a:extLst>
                <a:ext uri="{FF2B5EF4-FFF2-40B4-BE49-F238E27FC236}">
                  <a16:creationId xmlns:a16="http://schemas.microsoft.com/office/drawing/2014/main" id="{1D0463A2-6841-4922-B614-652D79AAE4E3}"/>
                </a:ext>
              </a:extLst>
            </p:cNvPr>
            <p:cNvCxnSpPr>
              <a:stCxn id="110" idx="2"/>
              <a:endCxn id="110" idx="0"/>
            </p:cNvCxnSpPr>
            <p:nvPr/>
          </p:nvCxnSpPr>
          <p:spPr>
            <a:xfrm flipV="1">
              <a:off x="91602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>
              <a:extLst>
                <a:ext uri="{FF2B5EF4-FFF2-40B4-BE49-F238E27FC236}">
                  <a16:creationId xmlns:a16="http://schemas.microsoft.com/office/drawing/2014/main" id="{48C4C1DE-5EC8-4CC3-A8EA-C8860434C464}"/>
                </a:ext>
              </a:extLst>
            </p:cNvPr>
            <p:cNvCxnSpPr/>
            <p:nvPr/>
          </p:nvCxnSpPr>
          <p:spPr>
            <a:xfrm flipV="1">
              <a:off x="8655458" y="4988129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>
              <a:extLst>
                <a:ext uri="{FF2B5EF4-FFF2-40B4-BE49-F238E27FC236}">
                  <a16:creationId xmlns:a16="http://schemas.microsoft.com/office/drawing/2014/main" id="{41C2D97F-BC15-4E92-92AA-2F0095A71FF2}"/>
                </a:ext>
              </a:extLst>
            </p:cNvPr>
            <p:cNvCxnSpPr/>
            <p:nvPr/>
          </p:nvCxnSpPr>
          <p:spPr>
            <a:xfrm flipV="1">
              <a:off x="9655583" y="4980313"/>
              <a:ext cx="0" cy="1658381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Forme libre 283">
            <a:extLst>
              <a:ext uri="{FF2B5EF4-FFF2-40B4-BE49-F238E27FC236}">
                <a16:creationId xmlns:a16="http://schemas.microsoft.com/office/drawing/2014/main" id="{E0E81E89-DDD1-4BEC-B7AB-806734AD7DC7}"/>
              </a:ext>
            </a:extLst>
          </p:cNvPr>
          <p:cNvSpPr/>
          <p:nvPr/>
        </p:nvSpPr>
        <p:spPr>
          <a:xfrm>
            <a:off x="5439048" y="1577743"/>
            <a:ext cx="385881" cy="419100"/>
          </a:xfrm>
          <a:custGeom>
            <a:avLst/>
            <a:gdLst>
              <a:gd name="connsiteX0" fmla="*/ 362787 w 385881"/>
              <a:gd name="connsiteY0" fmla="*/ 0 h 590550"/>
              <a:gd name="connsiteX1" fmla="*/ 353262 w 385881"/>
              <a:gd name="connsiteY1" fmla="*/ 304800 h 590550"/>
              <a:gd name="connsiteX2" fmla="*/ 48462 w 385881"/>
              <a:gd name="connsiteY2" fmla="*/ 352425 h 590550"/>
              <a:gd name="connsiteX3" fmla="*/ 837 w 385881"/>
              <a:gd name="connsiteY3" fmla="*/ 447675 h 590550"/>
              <a:gd name="connsiteX4" fmla="*/ 48462 w 385881"/>
              <a:gd name="connsiteY4" fmla="*/ 495300 h 590550"/>
              <a:gd name="connsiteX5" fmla="*/ 172287 w 385881"/>
              <a:gd name="connsiteY5" fmla="*/ 485775 h 590550"/>
              <a:gd name="connsiteX6" fmla="*/ 200862 w 385881"/>
              <a:gd name="connsiteY6" fmla="*/ 590550 h 590550"/>
              <a:gd name="connsiteX0" fmla="*/ 362787 w 385881"/>
              <a:gd name="connsiteY0" fmla="*/ 0 h 419100"/>
              <a:gd name="connsiteX1" fmla="*/ 353262 w 385881"/>
              <a:gd name="connsiteY1" fmla="*/ 133350 h 419100"/>
              <a:gd name="connsiteX2" fmla="*/ 48462 w 385881"/>
              <a:gd name="connsiteY2" fmla="*/ 180975 h 419100"/>
              <a:gd name="connsiteX3" fmla="*/ 837 w 385881"/>
              <a:gd name="connsiteY3" fmla="*/ 276225 h 419100"/>
              <a:gd name="connsiteX4" fmla="*/ 48462 w 385881"/>
              <a:gd name="connsiteY4" fmla="*/ 323850 h 419100"/>
              <a:gd name="connsiteX5" fmla="*/ 172287 w 385881"/>
              <a:gd name="connsiteY5" fmla="*/ 314325 h 419100"/>
              <a:gd name="connsiteX6" fmla="*/ 200862 w 385881"/>
              <a:gd name="connsiteY6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81" h="419100">
                <a:moveTo>
                  <a:pt x="362787" y="0"/>
                </a:moveTo>
                <a:cubicBezTo>
                  <a:pt x="384218" y="123031"/>
                  <a:pt x="405649" y="103188"/>
                  <a:pt x="353262" y="133350"/>
                </a:cubicBezTo>
                <a:cubicBezTo>
                  <a:pt x="300875" y="163512"/>
                  <a:pt x="107199" y="157163"/>
                  <a:pt x="48462" y="180975"/>
                </a:cubicBezTo>
                <a:cubicBezTo>
                  <a:pt x="-10275" y="204787"/>
                  <a:pt x="837" y="252413"/>
                  <a:pt x="837" y="276225"/>
                </a:cubicBezTo>
                <a:cubicBezTo>
                  <a:pt x="837" y="300037"/>
                  <a:pt x="19887" y="317500"/>
                  <a:pt x="48462" y="323850"/>
                </a:cubicBezTo>
                <a:cubicBezTo>
                  <a:pt x="77037" y="330200"/>
                  <a:pt x="146887" y="298450"/>
                  <a:pt x="172287" y="314325"/>
                </a:cubicBezTo>
                <a:cubicBezTo>
                  <a:pt x="197687" y="330200"/>
                  <a:pt x="175462" y="371475"/>
                  <a:pt x="200862" y="41910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3CA988A1-CFEE-4F33-BE0E-1BCC8F359FB3}"/>
              </a:ext>
            </a:extLst>
          </p:cNvPr>
          <p:cNvSpPr txBox="1"/>
          <p:nvPr/>
        </p:nvSpPr>
        <p:spPr>
          <a:xfrm>
            <a:off x="5896042" y="1124026"/>
            <a:ext cx="622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CL2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EEDD4A88-95AE-4768-A373-7395FAA0D31C}"/>
              </a:ext>
            </a:extLst>
          </p:cNvPr>
          <p:cNvGrpSpPr/>
          <p:nvPr/>
        </p:nvGrpSpPr>
        <p:grpSpPr>
          <a:xfrm>
            <a:off x="5230109" y="174132"/>
            <a:ext cx="742935" cy="1405698"/>
            <a:chOff x="3768717" y="4823669"/>
            <a:chExt cx="742935" cy="1405698"/>
          </a:xfrm>
        </p:grpSpPr>
        <p:cxnSp>
          <p:nvCxnSpPr>
            <p:cNvPr id="118" name="Connecteur droit 117">
              <a:extLst>
                <a:ext uri="{FF2B5EF4-FFF2-40B4-BE49-F238E27FC236}">
                  <a16:creationId xmlns:a16="http://schemas.microsoft.com/office/drawing/2014/main" id="{9A1149B6-BC18-4093-9107-E429B72FE6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32684" y="5569502"/>
              <a:ext cx="10147" cy="659865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Connecteur droit 118">
              <a:extLst>
                <a:ext uri="{FF2B5EF4-FFF2-40B4-BE49-F238E27FC236}">
                  <a16:creationId xmlns:a16="http://schemas.microsoft.com/office/drawing/2014/main" id="{2B0AB4AC-C5B2-46B7-AA8C-AB31936811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0844" y="4823669"/>
              <a:ext cx="70808" cy="75703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Connecteur droit 119">
              <a:extLst>
                <a:ext uri="{FF2B5EF4-FFF2-40B4-BE49-F238E27FC236}">
                  <a16:creationId xmlns:a16="http://schemas.microsoft.com/office/drawing/2014/main" id="{B352D316-81AD-4850-BC85-EA32868890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0211" y="5572695"/>
              <a:ext cx="5074" cy="642373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Connecteur droit 120">
              <a:extLst>
                <a:ext uri="{FF2B5EF4-FFF2-40B4-BE49-F238E27FC236}">
                  <a16:creationId xmlns:a16="http://schemas.microsoft.com/office/drawing/2014/main" id="{614EF948-A0D2-4DEF-A1AA-A051EA87F8D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69245" y="4840394"/>
              <a:ext cx="57618" cy="72910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Connecteur droit 121">
              <a:extLst>
                <a:ext uri="{FF2B5EF4-FFF2-40B4-BE49-F238E27FC236}">
                  <a16:creationId xmlns:a16="http://schemas.microsoft.com/office/drawing/2014/main" id="{2B02BBB8-EE99-4997-8695-A9029D2605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68717" y="4841691"/>
              <a:ext cx="742935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Connecteur droit 122">
              <a:extLst>
                <a:ext uri="{FF2B5EF4-FFF2-40B4-BE49-F238E27FC236}">
                  <a16:creationId xmlns:a16="http://schemas.microsoft.com/office/drawing/2014/main" id="{14B71835-FBFC-4655-912B-1843946550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6465" y="6229367"/>
              <a:ext cx="606219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Connecteur droit 123">
              <a:extLst>
                <a:ext uri="{FF2B5EF4-FFF2-40B4-BE49-F238E27FC236}">
                  <a16:creationId xmlns:a16="http://schemas.microsoft.com/office/drawing/2014/main" id="{B82AD536-73B9-4EDA-9635-4FE039B0C5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2137" y="5569501"/>
              <a:ext cx="478868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5" name="Forme libre 256">
            <a:extLst>
              <a:ext uri="{FF2B5EF4-FFF2-40B4-BE49-F238E27FC236}">
                <a16:creationId xmlns:a16="http://schemas.microsoft.com/office/drawing/2014/main" id="{E0D178EA-9FF5-4E29-A4E9-35E4EC7F022B}"/>
              </a:ext>
            </a:extLst>
          </p:cNvPr>
          <p:cNvSpPr/>
          <p:nvPr/>
        </p:nvSpPr>
        <p:spPr>
          <a:xfrm>
            <a:off x="5649059" y="2722672"/>
            <a:ext cx="114674" cy="753128"/>
          </a:xfrm>
          <a:custGeom>
            <a:avLst/>
            <a:gdLst>
              <a:gd name="connsiteX0" fmla="*/ 273310 w 273310"/>
              <a:gd name="connsiteY0" fmla="*/ 819150 h 819150"/>
              <a:gd name="connsiteX1" fmla="*/ 6610 w 273310"/>
              <a:gd name="connsiteY1" fmla="*/ 714375 h 819150"/>
              <a:gd name="connsiteX2" fmla="*/ 82810 w 273310"/>
              <a:gd name="connsiteY2" fmla="*/ 409575 h 819150"/>
              <a:gd name="connsiteX3" fmla="*/ 101860 w 273310"/>
              <a:gd name="connsiteY3" fmla="*/ 0 h 819150"/>
              <a:gd name="connsiteX0" fmla="*/ 272984 w 272984"/>
              <a:gd name="connsiteY0" fmla="*/ 847725 h 847725"/>
              <a:gd name="connsiteX1" fmla="*/ 6284 w 272984"/>
              <a:gd name="connsiteY1" fmla="*/ 742950 h 847725"/>
              <a:gd name="connsiteX2" fmla="*/ 82484 w 272984"/>
              <a:gd name="connsiteY2" fmla="*/ 438150 h 847725"/>
              <a:gd name="connsiteX3" fmla="*/ 63434 w 272984"/>
              <a:gd name="connsiteY3" fmla="*/ 0 h 847725"/>
              <a:gd name="connsiteX0" fmla="*/ 278357 w 278357"/>
              <a:gd name="connsiteY0" fmla="*/ 847725 h 847725"/>
              <a:gd name="connsiteX1" fmla="*/ 11657 w 278357"/>
              <a:gd name="connsiteY1" fmla="*/ 742950 h 847725"/>
              <a:gd name="connsiteX2" fmla="*/ 49757 w 278357"/>
              <a:gd name="connsiteY2" fmla="*/ 428625 h 847725"/>
              <a:gd name="connsiteX3" fmla="*/ 68807 w 278357"/>
              <a:gd name="connsiteY3" fmla="*/ 0 h 847725"/>
              <a:gd name="connsiteX0" fmla="*/ 278011 w 278011"/>
              <a:gd name="connsiteY0" fmla="*/ 847725 h 847725"/>
              <a:gd name="connsiteX1" fmla="*/ 11311 w 278011"/>
              <a:gd name="connsiteY1" fmla="*/ 742950 h 847725"/>
              <a:gd name="connsiteX2" fmla="*/ 49411 w 278011"/>
              <a:gd name="connsiteY2" fmla="*/ 428625 h 847725"/>
              <a:gd name="connsiteX3" fmla="*/ 49411 w 278011"/>
              <a:gd name="connsiteY3" fmla="*/ 0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011" h="847725">
                <a:moveTo>
                  <a:pt x="278011" y="847725"/>
                </a:moveTo>
                <a:cubicBezTo>
                  <a:pt x="160536" y="829468"/>
                  <a:pt x="49411" y="812800"/>
                  <a:pt x="11311" y="742950"/>
                </a:cubicBezTo>
                <a:cubicBezTo>
                  <a:pt x="-26789" y="673100"/>
                  <a:pt x="43061" y="552450"/>
                  <a:pt x="49411" y="428625"/>
                </a:cubicBezTo>
                <a:cubicBezTo>
                  <a:pt x="55761" y="304800"/>
                  <a:pt x="41473" y="82550"/>
                  <a:pt x="49411" y="0"/>
                </a:cubicBezTo>
              </a:path>
            </a:pathLst>
          </a:custGeom>
          <a:noFill/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BBB13257-191E-4E52-AC27-F2A71BE86F2E}"/>
              </a:ext>
            </a:extLst>
          </p:cNvPr>
          <p:cNvCxnSpPr>
            <a:cxnSpLocks/>
          </p:cNvCxnSpPr>
          <p:nvPr/>
        </p:nvCxnSpPr>
        <p:spPr>
          <a:xfrm>
            <a:off x="5031105" y="2719157"/>
            <a:ext cx="606054" cy="220431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Ellipse 127">
            <a:extLst>
              <a:ext uri="{FF2B5EF4-FFF2-40B4-BE49-F238E27FC236}">
                <a16:creationId xmlns:a16="http://schemas.microsoft.com/office/drawing/2014/main" id="{F7511CA3-82DE-4E5D-9398-E519CDBDC2F5}"/>
              </a:ext>
            </a:extLst>
          </p:cNvPr>
          <p:cNvSpPr>
            <a:spLocks noChangeAspect="1"/>
          </p:cNvSpPr>
          <p:nvPr/>
        </p:nvSpPr>
        <p:spPr>
          <a:xfrm>
            <a:off x="5737148" y="3546580"/>
            <a:ext cx="75683" cy="75626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232B4D54-C062-4F98-BEE6-70145C8C3823}"/>
              </a:ext>
            </a:extLst>
          </p:cNvPr>
          <p:cNvSpPr/>
          <p:nvPr/>
        </p:nvSpPr>
        <p:spPr>
          <a:xfrm>
            <a:off x="5720570" y="3400718"/>
            <a:ext cx="106113" cy="245742"/>
          </a:xfrm>
          <a:prstGeom prst="rect">
            <a:avLst/>
          </a:prstGeom>
          <a:noFill/>
          <a:ln w="6350">
            <a:solidFill>
              <a:schemeClr val="tx1">
                <a:lumMod val="85000"/>
                <a:lumOff val="1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Ellipse 129">
            <a:extLst>
              <a:ext uri="{FF2B5EF4-FFF2-40B4-BE49-F238E27FC236}">
                <a16:creationId xmlns:a16="http://schemas.microsoft.com/office/drawing/2014/main" id="{F263E9F0-44F1-4614-BFCF-CE9D1EC695C7}"/>
              </a:ext>
            </a:extLst>
          </p:cNvPr>
          <p:cNvSpPr>
            <a:spLocks noChangeAspect="1"/>
          </p:cNvSpPr>
          <p:nvPr/>
        </p:nvSpPr>
        <p:spPr>
          <a:xfrm>
            <a:off x="5754944" y="3457367"/>
            <a:ext cx="45753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CB099B16-B993-422F-8191-7CBF2803665D}"/>
              </a:ext>
            </a:extLst>
          </p:cNvPr>
          <p:cNvSpPr txBox="1"/>
          <p:nvPr/>
        </p:nvSpPr>
        <p:spPr>
          <a:xfrm>
            <a:off x="5792974" y="3255521"/>
            <a:ext cx="3593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M5</a:t>
            </a:r>
          </a:p>
        </p:txBody>
      </p:sp>
      <p:cxnSp>
        <p:nvCxnSpPr>
          <p:cNvPr id="132" name="Connecteur droit avec flèche 131">
            <a:extLst>
              <a:ext uri="{FF2B5EF4-FFF2-40B4-BE49-F238E27FC236}">
                <a16:creationId xmlns:a16="http://schemas.microsoft.com/office/drawing/2014/main" id="{233D35B9-27B4-4F64-9391-3A29D608C47E}"/>
              </a:ext>
            </a:extLst>
          </p:cNvPr>
          <p:cNvCxnSpPr>
            <a:cxnSpLocks/>
          </p:cNvCxnSpPr>
          <p:nvPr/>
        </p:nvCxnSpPr>
        <p:spPr>
          <a:xfrm>
            <a:off x="5530081" y="2280451"/>
            <a:ext cx="140623" cy="204658"/>
          </a:xfrm>
          <a:prstGeom prst="straightConnector1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4B1AD5A2-96FF-47EC-AC07-A04540C43FDF}"/>
              </a:ext>
            </a:extLst>
          </p:cNvPr>
          <p:cNvCxnSpPr>
            <a:cxnSpLocks/>
          </p:cNvCxnSpPr>
          <p:nvPr/>
        </p:nvCxnSpPr>
        <p:spPr>
          <a:xfrm flipV="1">
            <a:off x="5040464" y="2245008"/>
            <a:ext cx="458006" cy="255097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>
            <a:extLst>
              <a:ext uri="{FF2B5EF4-FFF2-40B4-BE49-F238E27FC236}">
                <a16:creationId xmlns:a16="http://schemas.microsoft.com/office/drawing/2014/main" id="{63608661-B046-4FF6-AFA7-57D1669CB8C4}"/>
              </a:ext>
            </a:extLst>
          </p:cNvPr>
          <p:cNvCxnSpPr>
            <a:cxnSpLocks/>
          </p:cNvCxnSpPr>
          <p:nvPr/>
        </p:nvCxnSpPr>
        <p:spPr>
          <a:xfrm>
            <a:off x="6074476" y="3359803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riangle isocèle 135">
            <a:extLst>
              <a:ext uri="{FF2B5EF4-FFF2-40B4-BE49-F238E27FC236}">
                <a16:creationId xmlns:a16="http://schemas.microsoft.com/office/drawing/2014/main" id="{6F0FC84F-A337-4F5E-A129-B3288BB25D4B}"/>
              </a:ext>
            </a:extLst>
          </p:cNvPr>
          <p:cNvSpPr/>
          <p:nvPr/>
        </p:nvSpPr>
        <p:spPr>
          <a:xfrm rot="5400000">
            <a:off x="6147432" y="3255304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Ellipse 136">
            <a:extLst>
              <a:ext uri="{FF2B5EF4-FFF2-40B4-BE49-F238E27FC236}">
                <a16:creationId xmlns:a16="http://schemas.microsoft.com/office/drawing/2014/main" id="{FDA28ACF-87E4-4B1C-B6D2-E918CB4C4778}"/>
              </a:ext>
            </a:extLst>
          </p:cNvPr>
          <p:cNvSpPr/>
          <p:nvPr/>
        </p:nvSpPr>
        <p:spPr>
          <a:xfrm flipV="1">
            <a:off x="6149748" y="3298822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3FF83CAE-54EB-4A84-B9B2-7A4D4AFF146C}"/>
              </a:ext>
            </a:extLst>
          </p:cNvPr>
          <p:cNvSpPr txBox="1"/>
          <p:nvPr/>
        </p:nvSpPr>
        <p:spPr>
          <a:xfrm>
            <a:off x="6027138" y="3093627"/>
            <a:ext cx="3946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EQUI</a:t>
            </a:r>
          </a:p>
        </p:txBody>
      </p:sp>
      <p:cxnSp>
        <p:nvCxnSpPr>
          <p:cNvPr id="139" name="Connecteur droit 138">
            <a:extLst>
              <a:ext uri="{FF2B5EF4-FFF2-40B4-BE49-F238E27FC236}">
                <a16:creationId xmlns:a16="http://schemas.microsoft.com/office/drawing/2014/main" id="{82E41B2E-CBFE-420E-BDFE-E6445610F275}"/>
              </a:ext>
            </a:extLst>
          </p:cNvPr>
          <p:cNvCxnSpPr>
            <a:cxnSpLocks/>
          </p:cNvCxnSpPr>
          <p:nvPr/>
        </p:nvCxnSpPr>
        <p:spPr>
          <a:xfrm>
            <a:off x="4845150" y="2612418"/>
            <a:ext cx="7080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riangle isocèle 139">
            <a:extLst>
              <a:ext uri="{FF2B5EF4-FFF2-40B4-BE49-F238E27FC236}">
                <a16:creationId xmlns:a16="http://schemas.microsoft.com/office/drawing/2014/main" id="{78E9F363-DC50-463C-8F8F-EE26AD04BBE8}"/>
              </a:ext>
            </a:extLst>
          </p:cNvPr>
          <p:cNvSpPr/>
          <p:nvPr/>
        </p:nvSpPr>
        <p:spPr>
          <a:xfrm rot="5400000">
            <a:off x="4918106" y="2507919"/>
            <a:ext cx="200054" cy="200662"/>
          </a:xfrm>
          <a:prstGeom prst="triangle">
            <a:avLst>
              <a:gd name="adj" fmla="val 522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Ellipse 140">
            <a:extLst>
              <a:ext uri="{FF2B5EF4-FFF2-40B4-BE49-F238E27FC236}">
                <a16:creationId xmlns:a16="http://schemas.microsoft.com/office/drawing/2014/main" id="{8C8C260E-7861-4DFD-8249-F4ECF8762847}"/>
              </a:ext>
            </a:extLst>
          </p:cNvPr>
          <p:cNvSpPr/>
          <p:nvPr/>
        </p:nvSpPr>
        <p:spPr>
          <a:xfrm flipV="1">
            <a:off x="4920422" y="2551437"/>
            <a:ext cx="120042" cy="117184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 : forme 31">
            <a:extLst>
              <a:ext uri="{FF2B5EF4-FFF2-40B4-BE49-F238E27FC236}">
                <a16:creationId xmlns:a16="http://schemas.microsoft.com/office/drawing/2014/main" id="{3BDD54DA-AE3E-4528-9FB2-41C6A1ACBE1E}"/>
              </a:ext>
            </a:extLst>
          </p:cNvPr>
          <p:cNvSpPr/>
          <p:nvPr/>
        </p:nvSpPr>
        <p:spPr>
          <a:xfrm>
            <a:off x="228600" y="82550"/>
            <a:ext cx="6413500" cy="4089400"/>
          </a:xfrm>
          <a:custGeom>
            <a:avLst/>
            <a:gdLst>
              <a:gd name="connsiteX0" fmla="*/ 0 w 6413500"/>
              <a:gd name="connsiteY0" fmla="*/ 2203450 h 4089400"/>
              <a:gd name="connsiteX1" fmla="*/ 4298950 w 6413500"/>
              <a:gd name="connsiteY1" fmla="*/ 2203450 h 4089400"/>
              <a:gd name="connsiteX2" fmla="*/ 4311650 w 6413500"/>
              <a:gd name="connsiteY2" fmla="*/ 4089400 h 4089400"/>
              <a:gd name="connsiteX3" fmla="*/ 6413500 w 6413500"/>
              <a:gd name="connsiteY3" fmla="*/ 4083050 h 4089400"/>
              <a:gd name="connsiteX4" fmla="*/ 6369050 w 6413500"/>
              <a:gd name="connsiteY4" fmla="*/ 0 h 4089400"/>
              <a:gd name="connsiteX5" fmla="*/ 6350 w 6413500"/>
              <a:gd name="connsiteY5" fmla="*/ 6350 h 4089400"/>
              <a:gd name="connsiteX6" fmla="*/ 0 w 6413500"/>
              <a:gd name="connsiteY6" fmla="*/ 2203450 h 408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13500" h="4089400">
                <a:moveTo>
                  <a:pt x="0" y="2203450"/>
                </a:moveTo>
                <a:lnTo>
                  <a:pt x="4298950" y="2203450"/>
                </a:lnTo>
                <a:cubicBezTo>
                  <a:pt x="4303183" y="2832100"/>
                  <a:pt x="4307417" y="3460750"/>
                  <a:pt x="4311650" y="4089400"/>
                </a:cubicBezTo>
                <a:lnTo>
                  <a:pt x="6413500" y="4083050"/>
                </a:lnTo>
                <a:lnTo>
                  <a:pt x="6369050" y="0"/>
                </a:lnTo>
                <a:lnTo>
                  <a:pt x="6350" y="6350"/>
                </a:lnTo>
                <a:cubicBezTo>
                  <a:pt x="4233" y="738717"/>
                  <a:pt x="2117" y="1471083"/>
                  <a:pt x="0" y="2203450"/>
                </a:cubicBezTo>
                <a:close/>
              </a:path>
            </a:pathLst>
          </a:custGeom>
          <a:noFill/>
          <a:ln>
            <a:solidFill>
              <a:srgbClr val="4D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4A22EDB6-06FD-4C73-AF2F-8DD5CB10B3E2}"/>
              </a:ext>
            </a:extLst>
          </p:cNvPr>
          <p:cNvGrpSpPr/>
          <p:nvPr/>
        </p:nvGrpSpPr>
        <p:grpSpPr>
          <a:xfrm>
            <a:off x="239474" y="53775"/>
            <a:ext cx="937032" cy="461665"/>
            <a:chOff x="-2044460" y="644113"/>
            <a:chExt cx="937032" cy="461665"/>
          </a:xfrm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7503D075-024B-4470-A8CB-C244931C9A7E}"/>
                </a:ext>
              </a:extLst>
            </p:cNvPr>
            <p:cNvSpPr/>
            <p:nvPr/>
          </p:nvSpPr>
          <p:spPr>
            <a:xfrm>
              <a:off x="-2044460" y="679016"/>
              <a:ext cx="937032" cy="4119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7" name="ZoneTexte 186">
              <a:extLst>
                <a:ext uri="{FF2B5EF4-FFF2-40B4-BE49-F238E27FC236}">
                  <a16:creationId xmlns:a16="http://schemas.microsoft.com/office/drawing/2014/main" id="{7811E597-B9ED-4B8F-9596-AA83BCDB3B78}"/>
                </a:ext>
              </a:extLst>
            </p:cNvPr>
            <p:cNvSpPr txBox="1"/>
            <p:nvPr/>
          </p:nvSpPr>
          <p:spPr>
            <a:xfrm>
              <a:off x="-2035679" y="644113"/>
              <a:ext cx="78884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2-b</a:t>
              </a:r>
            </a:p>
          </p:txBody>
        </p:sp>
      </p:grpSp>
      <p:sp>
        <p:nvSpPr>
          <p:cNvPr id="183" name="Forme libre : forme 182">
            <a:extLst>
              <a:ext uri="{FF2B5EF4-FFF2-40B4-BE49-F238E27FC236}">
                <a16:creationId xmlns:a16="http://schemas.microsoft.com/office/drawing/2014/main" id="{630D58BC-4550-402D-AC6F-5ACC9010E47E}"/>
              </a:ext>
            </a:extLst>
          </p:cNvPr>
          <p:cNvSpPr/>
          <p:nvPr/>
        </p:nvSpPr>
        <p:spPr>
          <a:xfrm>
            <a:off x="236220" y="2407920"/>
            <a:ext cx="6454140" cy="6332220"/>
          </a:xfrm>
          <a:custGeom>
            <a:avLst/>
            <a:gdLst>
              <a:gd name="connsiteX0" fmla="*/ 0 w 6454140"/>
              <a:gd name="connsiteY0" fmla="*/ 0 h 6332220"/>
              <a:gd name="connsiteX1" fmla="*/ 30480 w 6454140"/>
              <a:gd name="connsiteY1" fmla="*/ 6294120 h 6332220"/>
              <a:gd name="connsiteX2" fmla="*/ 6454140 w 6454140"/>
              <a:gd name="connsiteY2" fmla="*/ 6332220 h 6332220"/>
              <a:gd name="connsiteX3" fmla="*/ 6446520 w 6454140"/>
              <a:gd name="connsiteY3" fmla="*/ 1866900 h 6332220"/>
              <a:gd name="connsiteX4" fmla="*/ 4206240 w 6454140"/>
              <a:gd name="connsiteY4" fmla="*/ 1866900 h 6332220"/>
              <a:gd name="connsiteX5" fmla="*/ 4198620 w 6454140"/>
              <a:gd name="connsiteY5" fmla="*/ 0 h 6332220"/>
              <a:gd name="connsiteX6" fmla="*/ 0 w 6454140"/>
              <a:gd name="connsiteY6" fmla="*/ 0 h 6332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54140" h="6332220">
                <a:moveTo>
                  <a:pt x="0" y="0"/>
                </a:moveTo>
                <a:lnTo>
                  <a:pt x="30480" y="6294120"/>
                </a:lnTo>
                <a:lnTo>
                  <a:pt x="6454140" y="6332220"/>
                </a:lnTo>
                <a:lnTo>
                  <a:pt x="6446520" y="1866900"/>
                </a:lnTo>
                <a:lnTo>
                  <a:pt x="4206240" y="1866900"/>
                </a:lnTo>
                <a:lnTo>
                  <a:pt x="419862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4D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8C942C8F-90F0-4546-A773-1E787454745C}"/>
              </a:ext>
            </a:extLst>
          </p:cNvPr>
          <p:cNvSpPr txBox="1"/>
          <p:nvPr/>
        </p:nvSpPr>
        <p:spPr>
          <a:xfrm>
            <a:off x="5118464" y="6586677"/>
            <a:ext cx="795055" cy="27699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6N.m ±1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E196D5F-B95B-CE20-49D6-CF9CCA3805CA}"/>
              </a:ext>
            </a:extLst>
          </p:cNvPr>
          <p:cNvSpPr txBox="1"/>
          <p:nvPr/>
        </p:nvSpPr>
        <p:spPr>
          <a:xfrm>
            <a:off x="172229" y="9403751"/>
            <a:ext cx="3546987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3" name="Espace réservé du numéro de diapositive 4">
            <a:extLst>
              <a:ext uri="{FF2B5EF4-FFF2-40B4-BE49-F238E27FC236}">
                <a16:creationId xmlns:a16="http://schemas.microsoft.com/office/drawing/2014/main" id="{B4D58D05-306C-CDDB-F2E8-97F42F9CFBB6}"/>
              </a:ext>
            </a:extLst>
          </p:cNvPr>
          <p:cNvSpPr txBox="1">
            <a:spLocks/>
          </p:cNvSpPr>
          <p:nvPr/>
        </p:nvSpPr>
        <p:spPr>
          <a:xfrm>
            <a:off x="4914900" y="918142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15FCA44-5DD4-4771-82AD-3929005242C9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6679128-665B-8381-CB31-C33C01B6C92F}"/>
              </a:ext>
            </a:extLst>
          </p:cNvPr>
          <p:cNvSpPr/>
          <p:nvPr/>
        </p:nvSpPr>
        <p:spPr>
          <a:xfrm>
            <a:off x="5364841" y="1930630"/>
            <a:ext cx="471875" cy="435795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06DAEBB4-579F-555B-938E-E041B0657F21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3708700" y="1158997"/>
            <a:ext cx="1725245" cy="8354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BF50C53F-9612-1FC3-481B-AE137806F602}"/>
              </a:ext>
            </a:extLst>
          </p:cNvPr>
          <p:cNvSpPr/>
          <p:nvPr/>
        </p:nvSpPr>
        <p:spPr>
          <a:xfrm>
            <a:off x="5615848" y="2123501"/>
            <a:ext cx="8334" cy="145974"/>
          </a:xfrm>
          <a:custGeom>
            <a:avLst/>
            <a:gdLst>
              <a:gd name="connsiteX0" fmla="*/ 2754 w 8334"/>
              <a:gd name="connsiteY0" fmla="*/ 0 h 145974"/>
              <a:gd name="connsiteX1" fmla="*/ 8263 w 8334"/>
              <a:gd name="connsiteY1" fmla="*/ 55085 h 145974"/>
              <a:gd name="connsiteX2" fmla="*/ 5509 w 8334"/>
              <a:gd name="connsiteY2" fmla="*/ 104660 h 145974"/>
              <a:gd name="connsiteX3" fmla="*/ 0 w 8334"/>
              <a:gd name="connsiteY3" fmla="*/ 145974 h 14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4" h="145974">
                <a:moveTo>
                  <a:pt x="2754" y="0"/>
                </a:moveTo>
                <a:cubicBezTo>
                  <a:pt x="5279" y="18821"/>
                  <a:pt x="7804" y="37642"/>
                  <a:pt x="8263" y="55085"/>
                </a:cubicBezTo>
                <a:cubicBezTo>
                  <a:pt x="8722" y="72528"/>
                  <a:pt x="6886" y="89512"/>
                  <a:pt x="5509" y="104660"/>
                </a:cubicBezTo>
                <a:cubicBezTo>
                  <a:pt x="4132" y="119808"/>
                  <a:pt x="2066" y="132891"/>
                  <a:pt x="0" y="145974"/>
                </a:cubicBez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220EBA9-370F-0E52-9900-6DD5ADA12723}"/>
              </a:ext>
            </a:extLst>
          </p:cNvPr>
          <p:cNvSpPr txBox="1"/>
          <p:nvPr/>
        </p:nvSpPr>
        <p:spPr>
          <a:xfrm>
            <a:off x="1507491" y="1241035"/>
            <a:ext cx="46679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bg1"/>
                </a:solidFill>
              </a:rPr>
              <a:t>Class 2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1106B67-958F-EC30-FFE5-862493A3FE7E}"/>
              </a:ext>
            </a:extLst>
          </p:cNvPr>
          <p:cNvSpPr txBox="1"/>
          <p:nvPr/>
        </p:nvSpPr>
        <p:spPr>
          <a:xfrm>
            <a:off x="1162404" y="86751"/>
            <a:ext cx="68159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400" dirty="0"/>
              <a:t>Class 2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05BE8D8-2A88-DED9-23A1-3F1EC47DF140}"/>
              </a:ext>
            </a:extLst>
          </p:cNvPr>
          <p:cNvSpPr txBox="1"/>
          <p:nvPr/>
        </p:nvSpPr>
        <p:spPr>
          <a:xfrm>
            <a:off x="3292446" y="1722899"/>
            <a:ext cx="11226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EQUI  grey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BE8BFDB-7F42-410C-E9AD-33EA40BA0A99}"/>
              </a:ext>
            </a:extLst>
          </p:cNvPr>
          <p:cNvSpPr txBox="1"/>
          <p:nvPr/>
        </p:nvSpPr>
        <p:spPr>
          <a:xfrm>
            <a:off x="3030534" y="1482105"/>
            <a:ext cx="9541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/>
              <a:t>Pilot wire - SD black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9935213-58DB-92CC-7EAA-906783FCD88C}"/>
              </a:ext>
            </a:extLst>
          </p:cNvPr>
          <p:cNvSpPr txBox="1"/>
          <p:nvPr/>
        </p:nvSpPr>
        <p:spPr>
          <a:xfrm>
            <a:off x="2929679" y="990918"/>
            <a:ext cx="1225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N  blue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204F54F-4F0D-24D9-0F25-E832B1DE573C}"/>
              </a:ext>
            </a:extLst>
          </p:cNvPr>
          <p:cNvSpPr txBox="1"/>
          <p:nvPr/>
        </p:nvSpPr>
        <p:spPr>
          <a:xfrm>
            <a:off x="2941234" y="726505"/>
            <a:ext cx="1300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L  brown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0A7A4BA-5766-D547-5E99-6AE11751283D}"/>
              </a:ext>
            </a:extLst>
          </p:cNvPr>
          <p:cNvSpPr txBox="1"/>
          <p:nvPr/>
        </p:nvSpPr>
        <p:spPr>
          <a:xfrm>
            <a:off x="4706245" y="2277056"/>
            <a:ext cx="55335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Grey wire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BF31F77-4649-3AA5-DBBF-A7F711B0F8C0}"/>
              </a:ext>
            </a:extLst>
          </p:cNvPr>
          <p:cNvSpPr txBox="1"/>
          <p:nvPr/>
        </p:nvSpPr>
        <p:spPr>
          <a:xfrm>
            <a:off x="4736742" y="2760333"/>
            <a:ext cx="55335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Grey wire</a:t>
            </a:r>
          </a:p>
        </p:txBody>
      </p:sp>
    </p:spTree>
    <p:extLst>
      <p:ext uri="{BB962C8B-B14F-4D97-AF65-F5344CB8AC3E}">
        <p14:creationId xmlns:p14="http://schemas.microsoft.com/office/powerpoint/2010/main" val="30260172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26831</TotalTime>
  <Words>539</Words>
  <Application>Microsoft Office PowerPoint</Application>
  <PresentationFormat>Format A4 (210 x 297 mm)</PresentationFormat>
  <Paragraphs>102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Aharoni</vt:lpstr>
      <vt:lpstr>Arial</vt:lpstr>
      <vt:lpstr>Arial Black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ECLATEC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DECORSE Jérôme</dc:creator>
  <cp:lastModifiedBy>Emeline Lemaitre</cp:lastModifiedBy>
  <cp:revision>1014</cp:revision>
  <cp:lastPrinted>2020-10-26T16:19:16Z</cp:lastPrinted>
  <dcterms:created xsi:type="dcterms:W3CDTF">2014-09-30T11:19:34Z</dcterms:created>
  <dcterms:modified xsi:type="dcterms:W3CDTF">2024-12-13T09:54:23Z</dcterms:modified>
</cp:coreProperties>
</file>