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handoutMasterIdLst>
    <p:handoutMasterId r:id="rId9"/>
  </p:handoutMasterIdLst>
  <p:sldIdLst>
    <p:sldId id="256" r:id="rId2"/>
    <p:sldId id="261" r:id="rId3"/>
    <p:sldId id="262" r:id="rId4"/>
    <p:sldId id="266" r:id="rId5"/>
    <p:sldId id="263" r:id="rId6"/>
    <p:sldId id="265" r:id="rId7"/>
  </p:sldIdLst>
  <p:sldSz cx="6858000" cy="9906000" type="A4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CCFF33"/>
    <a:srgbClr val="FF3300"/>
    <a:srgbClr val="FF0000"/>
    <a:srgbClr val="4026DE"/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Style moyen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3943" autoAdjust="0"/>
    <p:restoredTop sz="94320" autoAdjust="0"/>
  </p:normalViewPr>
  <p:slideViewPr>
    <p:cSldViewPr snapToGrid="0">
      <p:cViewPr>
        <p:scale>
          <a:sx n="200" d="100"/>
          <a:sy n="200" d="100"/>
        </p:scale>
        <p:origin x="456" y="-3984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400" d="100"/>
        <a:sy n="4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8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51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368B31-CA83-413D-AAB5-257E480D9F5C}" type="datetimeFigureOut">
              <a:rPr lang="fr-FR" smtClean="0"/>
              <a:t>09/12/2024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8" y="9428587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51" y="9428587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99338C-7356-42DE-9F32-8169102C4C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49580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8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51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18FE0-9306-4F49-A2DF-2D36088B4D6F}" type="datetimeFigureOut">
              <a:rPr lang="fr-FR" smtClean="0"/>
              <a:t>09/12/2024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109788" y="744538"/>
            <a:ext cx="25781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7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8" y="9428587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51" y="9428587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ADC0EF-E354-4933-9028-5EA30C92F0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5985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ADC0EF-E354-4933-9028-5EA30C92F02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94336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109788" y="744538"/>
            <a:ext cx="2578100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i="1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ADC0EF-E354-4933-9028-5EA30C92F02B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1172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109788" y="744538"/>
            <a:ext cx="2578100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i="1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ADC0EF-E354-4933-9028-5EA30C92F02B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1172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109788" y="744538"/>
            <a:ext cx="2578100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i="1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ADC0EF-E354-4933-9028-5EA30C92F02B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21634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109788" y="744538"/>
            <a:ext cx="2578100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i="1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ADC0EF-E354-4933-9028-5EA30C92F02B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1172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2D207A-CCDD-97CF-9841-AA807048E5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65A558D3-71A9-3638-DC38-F2943340D1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09788" y="744538"/>
            <a:ext cx="2578100" cy="3722687"/>
          </a:xfrm>
        </p:spPr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F6E48420-3878-962B-6644-86D06B5A89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i="1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3360A39-8593-D51C-EE2D-B66D9BD184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ADC0EF-E354-4933-9028-5EA30C92F02B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91492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3077312"/>
            <a:ext cx="5829300" cy="2123369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E6481-6FA9-43E2-9D0C-048B4841110F}" type="datetime1">
              <a:rPr lang="fr-FR" smtClean="0"/>
              <a:t>09/12/2024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A44-5DD4-4771-82AD-3929005242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4724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06AB6-F8A7-4B07-A456-8885854B7531}" type="datetime1">
              <a:rPr lang="fr-FR" smtClean="0"/>
              <a:t>09/12/2024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A44-5DD4-4771-82AD-3929005242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037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57196" y="573264"/>
            <a:ext cx="3357563" cy="1220822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FE0DA-366C-44FE-9A41-C8DD1F97FA1C}" type="datetime1">
              <a:rPr lang="fr-FR" smtClean="0"/>
              <a:t>09/12/2024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A44-5DD4-4771-82AD-3929005242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795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E0E9C-4E4E-437D-8579-7E71AAAF9E45}" type="datetime1">
              <a:rPr lang="fr-FR" smtClean="0"/>
              <a:t>09/12/2024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A44-5DD4-4771-82AD-3929005242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3586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4198600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87D72-5CA8-4D4A-9BB6-5C05AD28DFD1}" type="datetime1">
              <a:rPr lang="fr-FR" smtClean="0"/>
              <a:t>09/12/2024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A44-5DD4-4771-82AD-3929005242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7038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7177" y="333872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628902" y="333872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C4EE7-B7A2-4A4C-B087-93E988AD4F25}" type="datetime1">
              <a:rPr lang="fr-FR" smtClean="0"/>
              <a:t>09/12/2024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A44-5DD4-4771-82AD-3929005242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9167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2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2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9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9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9150A-D464-4BE7-88E3-BF95D4075024}" type="datetime1">
              <a:rPr lang="fr-FR" smtClean="0"/>
              <a:t>09/12/2024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A44-5DD4-4771-82AD-3929005242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3583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0CD48-C7CB-42F2-A911-D7EBDE5DD62C}" type="datetime1">
              <a:rPr lang="fr-FR" smtClean="0"/>
              <a:t>09/12/2024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A44-5DD4-4771-82AD-3929005242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578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D8DD-675D-498A-838F-AB4522CF10DB}" type="datetime1">
              <a:rPr lang="fr-FR" smtClean="0"/>
              <a:t>09/12/2024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A44-5DD4-4771-82AD-3929005242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948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21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308" y="39443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21" y="2072924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F9E8C-F4E9-42B6-9519-D3CFFC323173}" type="datetime1">
              <a:rPr lang="fr-FR" smtClean="0"/>
              <a:t>09/12/2024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A44-5DD4-4771-82AD-3929005242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8154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A7638-FFED-4A96-AB19-602C85C49B98}" type="datetime1">
              <a:rPr lang="fr-FR" smtClean="0"/>
              <a:t>09/12/2024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A44-5DD4-4771-82AD-3929005242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4522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918142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C31DD9-4533-4212-8224-2FD4907A7822}" type="datetime1">
              <a:rPr lang="fr-FR" smtClean="0"/>
              <a:t>09/12/2024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918142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918142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5FCA44-5DD4-4771-82AD-3929005242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1171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18" Type="http://schemas.openxmlformats.org/officeDocument/2006/relationships/image" Target="../media/image14.png"/><Relationship Id="rId3" Type="http://schemas.openxmlformats.org/officeDocument/2006/relationships/image" Target="../media/image1.png"/><Relationship Id="rId7" Type="http://schemas.openxmlformats.org/officeDocument/2006/relationships/image" Target="../media/image4.jpeg"/><Relationship Id="rId12" Type="http://schemas.openxmlformats.org/officeDocument/2006/relationships/image" Target="../media/image9.png"/><Relationship Id="rId17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6" Type="http://schemas.microsoft.com/office/2007/relationships/hdphoto" Target="../media/hdphoto2.wdp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11" Type="http://schemas.openxmlformats.org/officeDocument/2006/relationships/image" Target="../media/image8.png"/><Relationship Id="rId5" Type="http://schemas.microsoft.com/office/2007/relationships/hdphoto" Target="../media/hdphoto1.wdp"/><Relationship Id="rId15" Type="http://schemas.openxmlformats.org/officeDocument/2006/relationships/image" Target="../media/image12.png"/><Relationship Id="rId10" Type="http://schemas.openxmlformats.org/officeDocument/2006/relationships/image" Target="../media/image7.png"/><Relationship Id="rId19" Type="http://schemas.microsoft.com/office/2007/relationships/hdphoto" Target="../media/hdphoto3.wdp"/><Relationship Id="rId4" Type="http://schemas.openxmlformats.org/officeDocument/2006/relationships/image" Target="../media/image2.png"/><Relationship Id="rId9" Type="http://schemas.openxmlformats.org/officeDocument/2006/relationships/image" Target="../media/image6.png"/><Relationship Id="rId14" Type="http://schemas.openxmlformats.org/officeDocument/2006/relationships/image" Target="../media/image1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5" Type="http://schemas.microsoft.com/office/2007/relationships/hdphoto" Target="../media/hdphoto4.wdp"/><Relationship Id="rId4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jpeg"/><Relationship Id="rId13" Type="http://schemas.openxmlformats.org/officeDocument/2006/relationships/image" Target="../media/image26.png"/><Relationship Id="rId18" Type="http://schemas.openxmlformats.org/officeDocument/2006/relationships/image" Target="../media/image31.jpeg"/><Relationship Id="rId26" Type="http://schemas.openxmlformats.org/officeDocument/2006/relationships/image" Target="../media/image35.png"/><Relationship Id="rId3" Type="http://schemas.openxmlformats.org/officeDocument/2006/relationships/image" Target="../media/image19.png"/><Relationship Id="rId21" Type="http://schemas.microsoft.com/office/2007/relationships/hdphoto" Target="../media/hdphoto9.wdp"/><Relationship Id="rId7" Type="http://schemas.openxmlformats.org/officeDocument/2006/relationships/image" Target="../media/image22.png"/><Relationship Id="rId12" Type="http://schemas.microsoft.com/office/2007/relationships/hdphoto" Target="../media/hdphoto7.wdp"/><Relationship Id="rId17" Type="http://schemas.openxmlformats.org/officeDocument/2006/relationships/image" Target="../media/image30.svg"/><Relationship Id="rId25" Type="http://schemas.microsoft.com/office/2007/relationships/hdphoto" Target="../media/hdphoto11.wdp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29.png"/><Relationship Id="rId20" Type="http://schemas.openxmlformats.org/officeDocument/2006/relationships/image" Target="../media/image3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11" Type="http://schemas.openxmlformats.org/officeDocument/2006/relationships/image" Target="../media/image25.png"/><Relationship Id="rId24" Type="http://schemas.openxmlformats.org/officeDocument/2006/relationships/image" Target="../media/image34.png"/><Relationship Id="rId5" Type="http://schemas.microsoft.com/office/2007/relationships/hdphoto" Target="../media/hdphoto5.wdp"/><Relationship Id="rId15" Type="http://schemas.openxmlformats.org/officeDocument/2006/relationships/image" Target="../media/image28.png"/><Relationship Id="rId23" Type="http://schemas.microsoft.com/office/2007/relationships/hdphoto" Target="../media/hdphoto10.wdp"/><Relationship Id="rId10" Type="http://schemas.microsoft.com/office/2007/relationships/hdphoto" Target="../media/hdphoto6.wdp"/><Relationship Id="rId19" Type="http://schemas.microsoft.com/office/2007/relationships/hdphoto" Target="../media/hdphoto8.wdp"/><Relationship Id="rId4" Type="http://schemas.openxmlformats.org/officeDocument/2006/relationships/image" Target="../media/image20.png"/><Relationship Id="rId9" Type="http://schemas.openxmlformats.org/officeDocument/2006/relationships/image" Target="../media/image24.png"/><Relationship Id="rId14" Type="http://schemas.openxmlformats.org/officeDocument/2006/relationships/image" Target="../media/image27.png"/><Relationship Id="rId22" Type="http://schemas.openxmlformats.org/officeDocument/2006/relationships/image" Target="../media/image33.jpeg"/><Relationship Id="rId27" Type="http://schemas.microsoft.com/office/2007/relationships/hdphoto" Target="../media/hdphoto12.wdp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13" Type="http://schemas.openxmlformats.org/officeDocument/2006/relationships/image" Target="../media/image42.svg"/><Relationship Id="rId3" Type="http://schemas.openxmlformats.org/officeDocument/2006/relationships/image" Target="../media/image36.png"/><Relationship Id="rId7" Type="http://schemas.openxmlformats.org/officeDocument/2006/relationships/image" Target="../media/image28.png"/><Relationship Id="rId12" Type="http://schemas.openxmlformats.org/officeDocument/2006/relationships/image" Target="../media/image4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0.svg"/><Relationship Id="rId11" Type="http://schemas.openxmlformats.org/officeDocument/2006/relationships/image" Target="../media/image40.svg"/><Relationship Id="rId5" Type="http://schemas.openxmlformats.org/officeDocument/2006/relationships/image" Target="../media/image29.png"/><Relationship Id="rId10" Type="http://schemas.openxmlformats.org/officeDocument/2006/relationships/image" Target="../media/image39.png"/><Relationship Id="rId4" Type="http://schemas.openxmlformats.org/officeDocument/2006/relationships/image" Target="../media/image27.png"/><Relationship Id="rId9" Type="http://schemas.openxmlformats.org/officeDocument/2006/relationships/image" Target="../media/image38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43.png"/><Relationship Id="rId7" Type="http://schemas.microsoft.com/office/2007/relationships/hdphoto" Target="../media/hdphoto7.wdp"/><Relationship Id="rId12" Type="http://schemas.openxmlformats.org/officeDocument/2006/relationships/image" Target="../media/image4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png"/><Relationship Id="rId11" Type="http://schemas.openxmlformats.org/officeDocument/2006/relationships/image" Target="../media/image45.png"/><Relationship Id="rId5" Type="http://schemas.openxmlformats.org/officeDocument/2006/relationships/image" Target="../media/image26.png"/><Relationship Id="rId10" Type="http://schemas.openxmlformats.org/officeDocument/2006/relationships/image" Target="../media/image17.png"/><Relationship Id="rId4" Type="http://schemas.openxmlformats.org/officeDocument/2006/relationships/image" Target="../media/image44.png"/><Relationship Id="rId9" Type="http://schemas.microsoft.com/office/2007/relationships/hdphoto" Target="../media/hdphoto4.wdp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43.png"/><Relationship Id="rId7" Type="http://schemas.microsoft.com/office/2007/relationships/hdphoto" Target="../media/hdphoto7.wdp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png"/><Relationship Id="rId11" Type="http://schemas.openxmlformats.org/officeDocument/2006/relationships/image" Target="../media/image47.png"/><Relationship Id="rId5" Type="http://schemas.openxmlformats.org/officeDocument/2006/relationships/image" Target="../media/image26.png"/><Relationship Id="rId10" Type="http://schemas.openxmlformats.org/officeDocument/2006/relationships/image" Target="../media/image17.png"/><Relationship Id="rId4" Type="http://schemas.openxmlformats.org/officeDocument/2006/relationships/image" Target="../media/image44.png"/><Relationship Id="rId9" Type="http://schemas.microsoft.com/office/2007/relationships/hdphoto" Target="../media/hdphoto4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Picture 2"/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20971" y="726221"/>
            <a:ext cx="1495185" cy="39140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3"/>
          <p:cNvPicPr>
            <a:picLocks noChangeAspect="1" noChangeArrowheads="1"/>
          </p:cNvPicPr>
          <p:nvPr/>
        </p:nvPicPr>
        <p:blipFill rotWithShape="1">
          <a:blip r:embed="rId4" cstate="screen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611051" y="4896603"/>
            <a:ext cx="1635899" cy="3897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7" name="Tableau 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2315765"/>
              </p:ext>
            </p:extLst>
          </p:nvPr>
        </p:nvGraphicFramePr>
        <p:xfrm>
          <a:off x="4494317" y="2084592"/>
          <a:ext cx="2223758" cy="61530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364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01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55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15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2035">
                <a:tc>
                  <a:txBody>
                    <a:bodyPr/>
                    <a:lstStyle/>
                    <a:p>
                      <a:pPr algn="ctr"/>
                      <a:r>
                        <a:rPr lang="fr-FR" sz="105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IK</a:t>
                      </a:r>
                      <a:endParaRPr lang="fr-FR" sz="105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50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SCx</a:t>
                      </a:r>
                      <a:endParaRPr lang="fr-FR" sz="105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Hmax</a:t>
                      </a:r>
                      <a:endParaRPr lang="fr-FR" sz="105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3268">
                <a:tc>
                  <a:txBody>
                    <a:bodyPr/>
                    <a:lstStyle/>
                    <a:p>
                      <a:pPr algn="ctr"/>
                      <a:r>
                        <a:rPr lang="fr-FR" sz="105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dirty="0"/>
                        <a:t>14,2kg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dirty="0"/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dirty="0"/>
                        <a:t>1m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1" name="ZoneTexte 70"/>
          <p:cNvSpPr txBox="1"/>
          <p:nvPr/>
        </p:nvSpPr>
        <p:spPr>
          <a:xfrm>
            <a:off x="1305440" y="116510"/>
            <a:ext cx="360221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latin typeface="Aharoni" panose="02010803020104030203" pitchFamily="2" charset="-79"/>
                <a:cs typeface="Aharoni" panose="02010803020104030203" pitchFamily="2" charset="-79"/>
              </a:rPr>
              <a:t>BORNE TEAM</a:t>
            </a:r>
          </a:p>
          <a:p>
            <a:pPr algn="ctr"/>
            <a:r>
              <a:rPr lang="fr-FR" b="1" i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GB" b="1" i="1" dirty="0">
                <a:latin typeface="Aharoni" panose="02010803020104030203" pitchFamily="2" charset="-79"/>
                <a:cs typeface="Aharoni" panose="02010803020104030203" pitchFamily="2" charset="-79"/>
              </a:rPr>
              <a:t> LED BOLLARD </a:t>
            </a:r>
          </a:p>
          <a:p>
            <a:pPr algn="ctr"/>
            <a:r>
              <a:rPr lang="it-IT" sz="1800" b="1" dirty="0">
                <a:latin typeface="Aharoni" panose="02010803020104030203" pitchFamily="2" charset="-79"/>
                <a:cs typeface="Aharoni" panose="02010803020104030203" pitchFamily="2" charset="-79"/>
              </a:rPr>
              <a:t>TERMINALE TEAM</a:t>
            </a:r>
            <a:r>
              <a:rPr lang="fr-FR" b="1" i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</a:p>
        </p:txBody>
      </p:sp>
      <p:cxnSp>
        <p:nvCxnSpPr>
          <p:cNvPr id="81" name="Connecteur droit 80"/>
          <p:cNvCxnSpPr/>
          <p:nvPr/>
        </p:nvCxnSpPr>
        <p:spPr>
          <a:xfrm>
            <a:off x="260650" y="4768442"/>
            <a:ext cx="6336704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e 2"/>
          <p:cNvGrpSpPr/>
          <p:nvPr/>
        </p:nvGrpSpPr>
        <p:grpSpPr>
          <a:xfrm>
            <a:off x="4725195" y="203140"/>
            <a:ext cx="1929687" cy="1800199"/>
            <a:chOff x="7586153" y="627692"/>
            <a:chExt cx="1929687" cy="1800200"/>
          </a:xfrm>
        </p:grpSpPr>
        <p:grpSp>
          <p:nvGrpSpPr>
            <p:cNvPr id="46" name="Groupe 45"/>
            <p:cNvGrpSpPr/>
            <p:nvPr/>
          </p:nvGrpSpPr>
          <p:grpSpPr>
            <a:xfrm>
              <a:off x="7586153" y="627692"/>
              <a:ext cx="1929687" cy="1800200"/>
              <a:chOff x="4595663" y="539555"/>
              <a:chExt cx="1929687" cy="1800200"/>
            </a:xfrm>
          </p:grpSpPr>
          <p:sp>
            <p:nvSpPr>
              <p:cNvPr id="47" name="Rectangle 46"/>
              <p:cNvSpPr/>
              <p:nvPr/>
            </p:nvSpPr>
            <p:spPr>
              <a:xfrm>
                <a:off x="4595663" y="539555"/>
                <a:ext cx="1929687" cy="18002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3">
                      <a:lumMod val="60000"/>
                      <a:lumOff val="40000"/>
                      <a:tint val="66000"/>
                      <a:satMod val="160000"/>
                    </a:schemeClr>
                  </a:gs>
                  <a:gs pos="50000">
                    <a:schemeClr val="accent3">
                      <a:lumMod val="60000"/>
                      <a:lumOff val="40000"/>
                      <a:tint val="44500"/>
                      <a:satMod val="160000"/>
                    </a:schemeClr>
                  </a:gs>
                  <a:gs pos="100000">
                    <a:schemeClr val="accent3">
                      <a:lumMod val="60000"/>
                      <a:lumOff val="40000"/>
                      <a:tint val="23500"/>
                      <a:satMod val="160000"/>
                    </a:schemeClr>
                  </a:gs>
                </a:gsLst>
                <a:lin ang="8100000" scaled="1"/>
                <a:tileRect/>
              </a:gradFill>
              <a:ln w="12700"/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pic>
            <p:nvPicPr>
              <p:cNvPr id="48" name="Image 47"/>
              <p:cNvPicPr>
                <a:picLocks noChangeAspect="1"/>
              </p:cNvPicPr>
              <p:nvPr/>
            </p:nvPicPr>
            <p:blipFill>
              <a:blip r:embed="rId6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4692539" y="611506"/>
                <a:ext cx="510858" cy="360000"/>
              </a:xfrm>
              <a:prstGeom prst="rect">
                <a:avLst/>
              </a:prstGeom>
            </p:spPr>
          </p:pic>
          <p:pic>
            <p:nvPicPr>
              <p:cNvPr id="49" name="Image 48"/>
              <p:cNvPicPr>
                <a:picLocks noChangeAspect="1"/>
              </p:cNvPicPr>
              <p:nvPr/>
            </p:nvPicPr>
            <p:blipFill>
              <a:blip r:embed="rId7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5262132" y="611506"/>
                <a:ext cx="346800" cy="360000"/>
              </a:xfrm>
              <a:prstGeom prst="rect">
                <a:avLst/>
              </a:prstGeom>
            </p:spPr>
          </p:pic>
          <p:pic>
            <p:nvPicPr>
              <p:cNvPr id="50" name="Image 49"/>
              <p:cNvPicPr>
                <a:picLocks noChangeAspect="1"/>
              </p:cNvPicPr>
              <p:nvPr/>
            </p:nvPicPr>
            <p:blipFill>
              <a:blip r:embed="rId8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5677906" y="611506"/>
                <a:ext cx="360000" cy="360000"/>
              </a:xfrm>
              <a:prstGeom prst="rect">
                <a:avLst/>
              </a:prstGeom>
            </p:spPr>
          </p:pic>
          <p:pic>
            <p:nvPicPr>
              <p:cNvPr id="51" name="Picture 5"/>
              <p:cNvPicPr>
                <a:picLocks noChangeAspect="1" noChangeArrowheads="1"/>
              </p:cNvPicPr>
              <p:nvPr/>
            </p:nvPicPr>
            <p:blipFill>
              <a:blip r:embed="rId9" cstate="screen">
                <a:biLevel thresh="25000"/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692545" y="1062636"/>
                <a:ext cx="363349" cy="3600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3" name="Image 52"/>
              <p:cNvPicPr>
                <a:picLocks noChangeAspect="1"/>
              </p:cNvPicPr>
              <p:nvPr/>
            </p:nvPicPr>
            <p:blipFill>
              <a:blip r:embed="rId10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4681041" y="1546916"/>
                <a:ext cx="360000" cy="360000"/>
              </a:xfrm>
              <a:prstGeom prst="rect">
                <a:avLst/>
              </a:prstGeom>
            </p:spPr>
          </p:pic>
          <p:sp>
            <p:nvSpPr>
              <p:cNvPr id="54" name="ZoneTexte 53"/>
              <p:cNvSpPr txBox="1"/>
              <p:nvPr/>
            </p:nvSpPr>
            <p:spPr>
              <a:xfrm>
                <a:off x="4681047" y="1987334"/>
                <a:ext cx="1622603" cy="30777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1400" dirty="0">
                    <a:ln>
                      <a:solidFill>
                        <a:schemeClr val="tx1"/>
                      </a:solidFill>
                    </a:ln>
                  </a:rPr>
                  <a:t>220-240V 50Hz</a:t>
                </a:r>
              </a:p>
            </p:txBody>
          </p:sp>
          <p:pic>
            <p:nvPicPr>
              <p:cNvPr id="56" name="Picture 9"/>
              <p:cNvPicPr>
                <a:picLocks noChangeArrowheads="1"/>
              </p:cNvPicPr>
              <p:nvPr/>
            </p:nvPicPr>
            <p:blipFill>
              <a:blip r:embed="rId11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108392" y="611506"/>
                <a:ext cx="360000" cy="3600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7" name="Picture 10"/>
              <p:cNvPicPr>
                <a:picLocks noChangeAspect="1" noChangeArrowheads="1"/>
              </p:cNvPicPr>
              <p:nvPr/>
            </p:nvPicPr>
            <p:blipFill>
              <a:blip r:embed="rId12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950132" y="1143000"/>
                <a:ext cx="464271" cy="4039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5" name="Image 54"/>
              <p:cNvPicPr>
                <a:picLocks noChangeAspect="1"/>
              </p:cNvPicPr>
              <p:nvPr/>
            </p:nvPicPr>
            <p:blipFill>
              <a:blip r:embed="rId13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5654186" y="1678887"/>
                <a:ext cx="655134" cy="228030"/>
              </a:xfrm>
              <a:prstGeom prst="rect">
                <a:avLst/>
              </a:prstGeom>
            </p:spPr>
          </p:pic>
        </p:grpSp>
        <p:pic>
          <p:nvPicPr>
            <p:cNvPr id="79" name="Image 78"/>
            <p:cNvPicPr>
              <a:picLocks noChangeAspect="1"/>
            </p:cNvPicPr>
            <p:nvPr/>
          </p:nvPicPr>
          <p:blipFill>
            <a:blip r:embed="rId1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233685" y="1635053"/>
              <a:ext cx="360000" cy="360000"/>
            </a:xfrm>
            <a:prstGeom prst="rect">
              <a:avLst/>
            </a:prstGeom>
          </p:spPr>
        </p:pic>
      </p:grpSp>
      <p:sp>
        <p:nvSpPr>
          <p:cNvPr id="37" name="ZoneTexte 3"/>
          <p:cNvSpPr txBox="1">
            <a:spLocks noChangeArrowheads="1"/>
          </p:cNvSpPr>
          <p:nvPr/>
        </p:nvSpPr>
        <p:spPr bwMode="auto">
          <a:xfrm>
            <a:off x="5046039" y="9332826"/>
            <a:ext cx="1151682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000" dirty="0"/>
              <a:t>0636_5100_K</a:t>
            </a:r>
          </a:p>
        </p:txBody>
      </p:sp>
      <p:grpSp>
        <p:nvGrpSpPr>
          <p:cNvPr id="39" name="Groupe 38"/>
          <p:cNvGrpSpPr/>
          <p:nvPr/>
        </p:nvGrpSpPr>
        <p:grpSpPr>
          <a:xfrm>
            <a:off x="5270205" y="777357"/>
            <a:ext cx="716665" cy="361353"/>
            <a:chOff x="7763101" y="3408390"/>
            <a:chExt cx="716665" cy="361353"/>
          </a:xfrm>
        </p:grpSpPr>
        <p:sp>
          <p:nvSpPr>
            <p:cNvPr id="42" name="Rectangle 41"/>
            <p:cNvSpPr/>
            <p:nvPr/>
          </p:nvSpPr>
          <p:spPr>
            <a:xfrm>
              <a:off x="7794166" y="3408390"/>
              <a:ext cx="648724" cy="36135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3" name="ZoneTexte 42"/>
            <p:cNvSpPr txBox="1"/>
            <p:nvPr/>
          </p:nvSpPr>
          <p:spPr>
            <a:xfrm>
              <a:off x="7763101" y="3419086"/>
              <a:ext cx="71666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b="1" dirty="0">
                  <a:latin typeface="Arial Black" panose="020B0A04020102020204" pitchFamily="34" charset="0"/>
                </a:rPr>
                <a:t>IP65</a:t>
              </a:r>
            </a:p>
          </p:txBody>
        </p:sp>
      </p:grpSp>
      <p:sp>
        <p:nvSpPr>
          <p:cNvPr id="52" name="ZoneTexte 51"/>
          <p:cNvSpPr txBox="1"/>
          <p:nvPr/>
        </p:nvSpPr>
        <p:spPr>
          <a:xfrm>
            <a:off x="260650" y="8850704"/>
            <a:ext cx="6283285" cy="461665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600" dirty="0"/>
              <a:t>La source lumineuse contenue dans ce luminaire ne doit être remplacée que par le fabricant ou son agent de maintenance ou une personne de qualification équivalente.</a:t>
            </a:r>
          </a:p>
          <a:p>
            <a:r>
              <a:rPr lang="en-US" sz="600" dirty="0"/>
              <a:t>The lighting part included in this luminaire must maintained by the manufacturer, an authorized service agent or a person with similar technical qualification.</a:t>
            </a:r>
          </a:p>
          <a:p>
            <a:r>
              <a:rPr lang="it-IT" sz="600" dirty="0"/>
              <a:t>La sostituzione della sorgente luminosa contenuta in questo apparecchio deve essere effettuata solo dal produttore o dal suo addetto alla manutenzione o da una persona con qualifiche equivalenti.</a:t>
            </a:r>
          </a:p>
        </p:txBody>
      </p:sp>
      <p:pic>
        <p:nvPicPr>
          <p:cNvPr id="58" name="Picture 129"/>
          <p:cNvPicPr>
            <a:picLocks noChangeAspect="1" noChangeArrowheads="1"/>
          </p:cNvPicPr>
          <p:nvPr/>
        </p:nvPicPr>
        <p:blipFill>
          <a:blip r:embed="rId15" cstate="screen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ackgroundRemoval t="10000" b="90000" l="10000" r="90000">
                        <a14:foregroundMark x1="39744" y1="53846" x2="39744" y2="58974"/>
                        <a14:foregroundMark x1="53846" y1="64103" x2="52564" y2="6282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91822" y="2066654"/>
            <a:ext cx="331487" cy="331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" name="Espace réservé du numéro de diapositive 3"/>
          <p:cNvSpPr txBox="1">
            <a:spLocks/>
          </p:cNvSpPr>
          <p:nvPr/>
        </p:nvSpPr>
        <p:spPr>
          <a:xfrm>
            <a:off x="6637630" y="9670211"/>
            <a:ext cx="220370" cy="235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400" dirty="0">
                <a:solidFill>
                  <a:schemeClr val="bg1"/>
                </a:solidFill>
              </a:rPr>
              <a:t>1</a:t>
            </a:r>
          </a:p>
        </p:txBody>
      </p:sp>
      <p:pic>
        <p:nvPicPr>
          <p:cNvPr id="32" name="Picture 5" descr="J:\Charte_graphique_Eclatec\1_logos\1-1_Logo_Eclatec\Logo_Eclatec_sans_baseline\Logo_Eclatec_ss-baseline_Quadri.png"/>
          <p:cNvPicPr>
            <a:picLocks noChangeAspect="1" noChangeArrowheads="1"/>
          </p:cNvPicPr>
          <p:nvPr/>
        </p:nvPicPr>
        <p:blipFill>
          <a:blip r:embed="rId1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2089" y="184765"/>
            <a:ext cx="1260000" cy="363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Image 62"/>
          <p:cNvPicPr>
            <a:picLocks noChangeAspect="1"/>
          </p:cNvPicPr>
          <p:nvPr/>
        </p:nvPicPr>
        <p:blipFill rotWithShape="1">
          <a:blip r:embed="rId18" cstate="screen">
            <a:extLst>
              <a:ext uri="{BEBA8EAE-BF5A-486C-A8C5-ECC9F3942E4B}">
                <a14:imgProps xmlns:a14="http://schemas.microsoft.com/office/drawing/2010/main">
                  <a14:imgLayer r:embed="rId19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 t="-1"/>
          <a:stretch/>
        </p:blipFill>
        <p:spPr>
          <a:xfrm>
            <a:off x="5304709" y="796901"/>
            <a:ext cx="648724" cy="3600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24A60904-A495-B270-F657-93761659E09B}"/>
              </a:ext>
            </a:extLst>
          </p:cNvPr>
          <p:cNvSpPr txBox="1"/>
          <p:nvPr/>
        </p:nvSpPr>
        <p:spPr>
          <a:xfrm>
            <a:off x="252089" y="9368303"/>
            <a:ext cx="3816424" cy="415498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t" anchorCtr="0">
            <a:spAutoFit/>
          </a:bodyPr>
          <a:lstStyle/>
          <a:p>
            <a:r>
              <a:rPr lang="fr-FR" sz="700" dirty="0"/>
              <a:t>ECLATEC S.A.S. 41, rue Lafayette - CS 20069 - Maxéville - 54528 LAXOU CEDEX - France </a:t>
            </a:r>
          </a:p>
          <a:p>
            <a:r>
              <a:rPr lang="fr-FR" sz="700" dirty="0"/>
              <a:t>Tél. • + 33 (0)3 83 39 38 00</a:t>
            </a:r>
          </a:p>
          <a:p>
            <a:r>
              <a:rPr lang="fr-FR" sz="700" dirty="0"/>
              <a:t>Site • www.eclatec.com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8EED913-73D4-31A3-3CE6-9B76FD761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A44-5DD4-4771-82AD-3929005242C9}" type="slidenum">
              <a:rPr lang="fr-FR" smtClean="0"/>
              <a:t>1</a:t>
            </a:fld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5384EC1E-1534-57AF-493F-8F7A731B7B6E}"/>
              </a:ext>
            </a:extLst>
          </p:cNvPr>
          <p:cNvSpPr txBox="1"/>
          <p:nvPr/>
        </p:nvSpPr>
        <p:spPr>
          <a:xfrm>
            <a:off x="5094236" y="1248275"/>
            <a:ext cx="31931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/>
              <a:t>ou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07ECF11-8B5A-8EC1-8803-1173CE42F7FA}"/>
              </a:ext>
            </a:extLst>
          </p:cNvPr>
          <p:cNvSpPr/>
          <p:nvPr/>
        </p:nvSpPr>
        <p:spPr>
          <a:xfrm>
            <a:off x="4810573" y="1207860"/>
            <a:ext cx="922155" cy="36000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0242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4"/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77878" y="126999"/>
            <a:ext cx="3181992" cy="39187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" name="Rectangle à coins arrondis 62"/>
          <p:cNvSpPr/>
          <p:nvPr/>
        </p:nvSpPr>
        <p:spPr>
          <a:xfrm>
            <a:off x="3526149" y="125850"/>
            <a:ext cx="3116450" cy="8631876"/>
          </a:xfrm>
          <a:prstGeom prst="roundRect">
            <a:avLst>
              <a:gd name="adj" fmla="val 2701"/>
            </a:avLst>
          </a:prstGeom>
          <a:noFill/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2" name="Rectangle à coins arrondis 91"/>
          <p:cNvSpPr/>
          <p:nvPr/>
        </p:nvSpPr>
        <p:spPr>
          <a:xfrm>
            <a:off x="211937" y="125849"/>
            <a:ext cx="3141692" cy="4248000"/>
          </a:xfrm>
          <a:prstGeom prst="roundRect">
            <a:avLst>
              <a:gd name="adj" fmla="val 2701"/>
            </a:avLst>
          </a:prstGeom>
          <a:noFill/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5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637630" y="9670211"/>
            <a:ext cx="220370" cy="235789"/>
          </a:xfrm>
        </p:spPr>
        <p:txBody>
          <a:bodyPr/>
          <a:lstStyle/>
          <a:p>
            <a:pPr algn="ctr"/>
            <a:r>
              <a:rPr lang="fr-FR" sz="1400" dirty="0">
                <a:solidFill>
                  <a:schemeClr val="bg1"/>
                </a:solidFill>
              </a:rPr>
              <a:t>2</a:t>
            </a:r>
          </a:p>
        </p:txBody>
      </p:sp>
      <p:grpSp>
        <p:nvGrpSpPr>
          <p:cNvPr id="10" name="Groupe 9"/>
          <p:cNvGrpSpPr/>
          <p:nvPr/>
        </p:nvGrpSpPr>
        <p:grpSpPr>
          <a:xfrm>
            <a:off x="211937" y="76166"/>
            <a:ext cx="360000" cy="461665"/>
            <a:chOff x="-2044460" y="628184"/>
            <a:chExt cx="360000" cy="461665"/>
          </a:xfrm>
        </p:grpSpPr>
        <p:sp>
          <p:nvSpPr>
            <p:cNvPr id="8" name="Rectangle 7"/>
            <p:cNvSpPr/>
            <p:nvPr/>
          </p:nvSpPr>
          <p:spPr>
            <a:xfrm>
              <a:off x="-2044460" y="679017"/>
              <a:ext cx="360000" cy="360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85" name="ZoneTexte 184"/>
            <p:cNvSpPr txBox="1"/>
            <p:nvPr/>
          </p:nvSpPr>
          <p:spPr>
            <a:xfrm>
              <a:off x="-2029250" y="628184"/>
              <a:ext cx="329579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4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1</a:t>
              </a:r>
            </a:p>
          </p:txBody>
        </p:sp>
      </p:grpSp>
      <p:grpSp>
        <p:nvGrpSpPr>
          <p:cNvPr id="186" name="Groupe 185"/>
          <p:cNvGrpSpPr/>
          <p:nvPr/>
        </p:nvGrpSpPr>
        <p:grpSpPr>
          <a:xfrm>
            <a:off x="3526983" y="76166"/>
            <a:ext cx="360000" cy="461665"/>
            <a:chOff x="-2044460" y="630043"/>
            <a:chExt cx="360000" cy="461665"/>
          </a:xfrm>
        </p:grpSpPr>
        <p:sp>
          <p:nvSpPr>
            <p:cNvPr id="187" name="Rectangle 186"/>
            <p:cNvSpPr/>
            <p:nvPr/>
          </p:nvSpPr>
          <p:spPr>
            <a:xfrm>
              <a:off x="-2044460" y="679017"/>
              <a:ext cx="360000" cy="360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88" name="ZoneTexte 187"/>
            <p:cNvSpPr txBox="1"/>
            <p:nvPr/>
          </p:nvSpPr>
          <p:spPr>
            <a:xfrm>
              <a:off x="-2029250" y="630043"/>
              <a:ext cx="329579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4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2</a:t>
              </a:r>
              <a:endParaRPr lang="fr-FR" sz="28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grpSp>
        <p:nvGrpSpPr>
          <p:cNvPr id="29" name="Groupe 28"/>
          <p:cNvGrpSpPr/>
          <p:nvPr/>
        </p:nvGrpSpPr>
        <p:grpSpPr>
          <a:xfrm>
            <a:off x="2592674" y="125411"/>
            <a:ext cx="759519" cy="468000"/>
            <a:chOff x="7505740" y="1078477"/>
            <a:chExt cx="360040" cy="296448"/>
          </a:xfrm>
        </p:grpSpPr>
        <p:sp>
          <p:nvSpPr>
            <p:cNvPr id="30" name="Rectangle à coins arrondis 29"/>
            <p:cNvSpPr/>
            <p:nvPr/>
          </p:nvSpPr>
          <p:spPr>
            <a:xfrm>
              <a:off x="7505740" y="1078477"/>
              <a:ext cx="360040" cy="296448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1" name="ZoneTexte 30"/>
            <p:cNvSpPr txBox="1"/>
            <p:nvPr/>
          </p:nvSpPr>
          <p:spPr>
            <a:xfrm>
              <a:off x="7520970" y="1089222"/>
              <a:ext cx="344810" cy="2144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</a:p>
          </p:txBody>
        </p:sp>
      </p:grpSp>
      <p:pic>
        <p:nvPicPr>
          <p:cNvPr id="33" name="Picture 9"/>
          <p:cNvPicPr>
            <a:picLocks noChangeAspect="1" noChangeArrowheads="1"/>
          </p:cNvPicPr>
          <p:nvPr/>
        </p:nvPicPr>
        <p:blipFill rotWithShape="1">
          <a:blip r:embed="rId4" cstate="screen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 rot="3641597">
            <a:off x="2626938" y="273897"/>
            <a:ext cx="395756" cy="157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2"/>
          <p:cNvPicPr>
            <a:picLocks noChangeAspect="1" noChangeArrowheads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890480" y="143411"/>
            <a:ext cx="406538" cy="4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DE57A096-69CC-1259-86C0-7FCFE32501D4}"/>
              </a:ext>
            </a:extLst>
          </p:cNvPr>
          <p:cNvSpPr txBox="1"/>
          <p:nvPr/>
        </p:nvSpPr>
        <p:spPr>
          <a:xfrm>
            <a:off x="252089" y="9368303"/>
            <a:ext cx="3816424" cy="415498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t" anchorCtr="0">
            <a:spAutoFit/>
          </a:bodyPr>
          <a:lstStyle/>
          <a:p>
            <a:r>
              <a:rPr lang="fr-FR" sz="700" dirty="0"/>
              <a:t>ECLATEC S.A.S. 41, rue Lafayette - CS 20069 - Maxéville - 54528 LAXOU CEDEX - France </a:t>
            </a:r>
          </a:p>
          <a:p>
            <a:r>
              <a:rPr lang="fr-FR" sz="700" dirty="0"/>
              <a:t>Tél. • + 33 (0)3 83 39 38 00</a:t>
            </a:r>
          </a:p>
          <a:p>
            <a:r>
              <a:rPr lang="fr-FR" sz="700" dirty="0"/>
              <a:t>Site • www.eclatec.com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5AA47EC0-28B7-8DCC-9B58-F2731C5EC232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871772" y="480928"/>
            <a:ext cx="2630410" cy="7937839"/>
          </a:xfrm>
          <a:prstGeom prst="rect">
            <a:avLst/>
          </a:prstGeom>
        </p:spPr>
      </p:pic>
      <p:sp>
        <p:nvSpPr>
          <p:cNvPr id="6" name="Flèche : droite 5">
            <a:extLst>
              <a:ext uri="{FF2B5EF4-FFF2-40B4-BE49-F238E27FC236}">
                <a16:creationId xmlns:a16="http://schemas.microsoft.com/office/drawing/2014/main" id="{283EED57-AFC0-0775-1DE8-0217DDF674AC}"/>
              </a:ext>
            </a:extLst>
          </p:cNvPr>
          <p:cNvSpPr/>
          <p:nvPr/>
        </p:nvSpPr>
        <p:spPr>
          <a:xfrm rot="16200000">
            <a:off x="3586734" y="3733456"/>
            <a:ext cx="1671320" cy="19761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space réservé du numéro de diapositive 3">
            <a:extLst>
              <a:ext uri="{FF2B5EF4-FFF2-40B4-BE49-F238E27FC236}">
                <a16:creationId xmlns:a16="http://schemas.microsoft.com/office/drawing/2014/main" id="{D67B221D-3497-7C01-7190-292A3B408E1B}"/>
              </a:ext>
            </a:extLst>
          </p:cNvPr>
          <p:cNvSpPr txBox="1">
            <a:spLocks/>
          </p:cNvSpPr>
          <p:nvPr/>
        </p:nvSpPr>
        <p:spPr>
          <a:xfrm>
            <a:off x="4914900" y="918142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15FCA44-5DD4-4771-82AD-3929005242C9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9C0A619E-E0A9-CA88-7779-DA276F160F7B}"/>
              </a:ext>
            </a:extLst>
          </p:cNvPr>
          <p:cNvSpPr txBox="1"/>
          <p:nvPr/>
        </p:nvSpPr>
        <p:spPr>
          <a:xfrm>
            <a:off x="260650" y="8850704"/>
            <a:ext cx="6283285" cy="461665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600" dirty="0"/>
              <a:t>La source lumineuse contenue dans ce luminaire ne doit être remplacée que par le fabricant ou son agent de maintenance ou une personne de qualification équivalente.</a:t>
            </a:r>
          </a:p>
          <a:p>
            <a:r>
              <a:rPr lang="en-US" sz="600" dirty="0"/>
              <a:t>The lighting part included in this luminaire must maintained by the manufacturer, an authorized service agent or a person with similar technical qualification.</a:t>
            </a:r>
          </a:p>
          <a:p>
            <a:r>
              <a:rPr lang="it-IT" sz="600" dirty="0"/>
              <a:t>La sostituzione della sorgente luminosa contenuta in questo apparecchio deve essere effettuata solo dal produttore o dal suo addetto alla manutenzione o da una persona con qualifiche equivalenti.</a:t>
            </a:r>
          </a:p>
        </p:txBody>
      </p:sp>
    </p:spTree>
    <p:extLst>
      <p:ext uri="{BB962C8B-B14F-4D97-AF65-F5344CB8AC3E}">
        <p14:creationId xmlns:p14="http://schemas.microsoft.com/office/powerpoint/2010/main" val="3026017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DD5DA0A8-5DC5-8ACA-6457-B84A8FEC9CC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568121" y="448565"/>
            <a:ext cx="1903773" cy="1484857"/>
          </a:xfrm>
          <a:prstGeom prst="rect">
            <a:avLst/>
          </a:prstGeom>
        </p:spPr>
      </p:pic>
      <p:sp>
        <p:nvSpPr>
          <p:cNvPr id="43" name="Rectangle à coins arrondis 42"/>
          <p:cNvSpPr/>
          <p:nvPr/>
        </p:nvSpPr>
        <p:spPr>
          <a:xfrm>
            <a:off x="211936" y="125850"/>
            <a:ext cx="6435993" cy="4248000"/>
          </a:xfrm>
          <a:prstGeom prst="roundRect">
            <a:avLst>
              <a:gd name="adj" fmla="val 2701"/>
            </a:avLst>
          </a:prstGeom>
          <a:noFill/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7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637630" y="9670211"/>
            <a:ext cx="220370" cy="235789"/>
          </a:xfrm>
        </p:spPr>
        <p:txBody>
          <a:bodyPr/>
          <a:lstStyle/>
          <a:p>
            <a:pPr algn="ctr"/>
            <a:r>
              <a:rPr lang="fr-FR" sz="14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94" name="Rectangle à coins arrondis 93"/>
          <p:cNvSpPr/>
          <p:nvPr/>
        </p:nvSpPr>
        <p:spPr>
          <a:xfrm>
            <a:off x="209150" y="4444826"/>
            <a:ext cx="6439699" cy="4337775"/>
          </a:xfrm>
          <a:prstGeom prst="roundRect">
            <a:avLst>
              <a:gd name="adj" fmla="val 2701"/>
            </a:avLst>
          </a:prstGeom>
          <a:noFill/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pSp>
        <p:nvGrpSpPr>
          <p:cNvPr id="118" name="Groupe 117"/>
          <p:cNvGrpSpPr/>
          <p:nvPr/>
        </p:nvGrpSpPr>
        <p:grpSpPr>
          <a:xfrm>
            <a:off x="5891643" y="128467"/>
            <a:ext cx="759519" cy="468000"/>
            <a:chOff x="7505740" y="1078477"/>
            <a:chExt cx="360040" cy="296448"/>
          </a:xfrm>
        </p:grpSpPr>
        <p:sp>
          <p:nvSpPr>
            <p:cNvPr id="119" name="Rectangle à coins arrondis 118"/>
            <p:cNvSpPr/>
            <p:nvPr/>
          </p:nvSpPr>
          <p:spPr>
            <a:xfrm>
              <a:off x="7505740" y="1078477"/>
              <a:ext cx="360040" cy="296448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0" name="ZoneTexte 119"/>
            <p:cNvSpPr txBox="1"/>
            <p:nvPr/>
          </p:nvSpPr>
          <p:spPr>
            <a:xfrm>
              <a:off x="7520970" y="1089222"/>
              <a:ext cx="344810" cy="2144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</a:p>
          </p:txBody>
        </p:sp>
      </p:grpSp>
      <p:pic>
        <p:nvPicPr>
          <p:cNvPr id="86" name="Picture 2" descr="Afficher l'image d'origine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1198" r="8862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03868" y="150356"/>
            <a:ext cx="461862" cy="431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93" name="Groupe 192"/>
          <p:cNvGrpSpPr/>
          <p:nvPr/>
        </p:nvGrpSpPr>
        <p:grpSpPr>
          <a:xfrm>
            <a:off x="211937" y="76166"/>
            <a:ext cx="360000" cy="461665"/>
            <a:chOff x="-2044460" y="628184"/>
            <a:chExt cx="360000" cy="461665"/>
          </a:xfrm>
        </p:grpSpPr>
        <p:sp>
          <p:nvSpPr>
            <p:cNvPr id="194" name="Rectangle 193"/>
            <p:cNvSpPr/>
            <p:nvPr/>
          </p:nvSpPr>
          <p:spPr>
            <a:xfrm>
              <a:off x="-2044460" y="679017"/>
              <a:ext cx="360000" cy="360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95" name="ZoneTexte 194"/>
            <p:cNvSpPr txBox="1"/>
            <p:nvPr/>
          </p:nvSpPr>
          <p:spPr>
            <a:xfrm>
              <a:off x="-2029250" y="628184"/>
              <a:ext cx="329579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4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3</a:t>
              </a:r>
            </a:p>
          </p:txBody>
        </p:sp>
      </p:grpSp>
      <p:grpSp>
        <p:nvGrpSpPr>
          <p:cNvPr id="196" name="Groupe 195"/>
          <p:cNvGrpSpPr/>
          <p:nvPr/>
        </p:nvGrpSpPr>
        <p:grpSpPr>
          <a:xfrm>
            <a:off x="208703" y="4393994"/>
            <a:ext cx="622458" cy="461665"/>
            <a:chOff x="-2044460" y="628184"/>
            <a:chExt cx="360000" cy="461665"/>
          </a:xfrm>
        </p:grpSpPr>
        <p:sp>
          <p:nvSpPr>
            <p:cNvPr id="197" name="Rectangle 196"/>
            <p:cNvSpPr/>
            <p:nvPr/>
          </p:nvSpPr>
          <p:spPr>
            <a:xfrm>
              <a:off x="-2044460" y="679017"/>
              <a:ext cx="360000" cy="360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98" name="ZoneTexte 197"/>
            <p:cNvSpPr txBox="1"/>
            <p:nvPr/>
          </p:nvSpPr>
          <p:spPr>
            <a:xfrm>
              <a:off x="-2029250" y="628184"/>
              <a:ext cx="329579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4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4.1</a:t>
              </a:r>
            </a:p>
          </p:txBody>
        </p:sp>
      </p:grp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313346" y="139798"/>
            <a:ext cx="284846" cy="442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8" name="Picture 2"/>
          <p:cNvPicPr>
            <a:picLocks noChangeAspect="1" noChangeArrowheads="1"/>
          </p:cNvPicPr>
          <p:nvPr/>
        </p:nvPicPr>
        <p:blipFill rotWithShape="1"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30841" y="516572"/>
            <a:ext cx="2616453" cy="30216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39" name="Groupe 138"/>
          <p:cNvGrpSpPr>
            <a:grpSpLocks noChangeAspect="1"/>
          </p:cNvGrpSpPr>
          <p:nvPr/>
        </p:nvGrpSpPr>
        <p:grpSpPr>
          <a:xfrm>
            <a:off x="2825258" y="2106180"/>
            <a:ext cx="3709876" cy="2167655"/>
            <a:chOff x="612194" y="5016699"/>
            <a:chExt cx="5753921" cy="3361975"/>
          </a:xfrm>
        </p:grpSpPr>
        <p:grpSp>
          <p:nvGrpSpPr>
            <p:cNvPr id="140" name="Groupe 139"/>
            <p:cNvGrpSpPr/>
            <p:nvPr/>
          </p:nvGrpSpPr>
          <p:grpSpPr>
            <a:xfrm>
              <a:off x="956570" y="5016699"/>
              <a:ext cx="5409545" cy="3361975"/>
              <a:chOff x="956570" y="5016699"/>
              <a:chExt cx="5409545" cy="3361975"/>
            </a:xfrm>
          </p:grpSpPr>
          <p:grpSp>
            <p:nvGrpSpPr>
              <p:cNvPr id="145" name="Groupe 144"/>
              <p:cNvGrpSpPr/>
              <p:nvPr/>
            </p:nvGrpSpPr>
            <p:grpSpPr>
              <a:xfrm>
                <a:off x="956570" y="5016699"/>
                <a:ext cx="5145972" cy="3361975"/>
                <a:chOff x="965196" y="5016699"/>
                <a:chExt cx="5145972" cy="3361975"/>
              </a:xfrm>
            </p:grpSpPr>
            <p:grpSp>
              <p:nvGrpSpPr>
                <p:cNvPr id="147" name="Groupe 146"/>
                <p:cNvGrpSpPr/>
                <p:nvPr/>
              </p:nvGrpSpPr>
              <p:grpSpPr>
                <a:xfrm>
                  <a:off x="965196" y="5016699"/>
                  <a:ext cx="4927609" cy="3361975"/>
                  <a:chOff x="965196" y="5016699"/>
                  <a:chExt cx="4927609" cy="3361975"/>
                </a:xfrm>
              </p:grpSpPr>
              <p:sp>
                <p:nvSpPr>
                  <p:cNvPr id="157" name="Rectangle 156"/>
                  <p:cNvSpPr/>
                  <p:nvPr/>
                </p:nvSpPr>
                <p:spPr>
                  <a:xfrm>
                    <a:off x="1569963" y="6026298"/>
                    <a:ext cx="3718075" cy="1901818"/>
                  </a:xfrm>
                  <a:prstGeom prst="rect">
                    <a:avLst/>
                  </a:prstGeom>
                  <a:blipFill>
                    <a:blip r:embed="rId8"/>
                    <a:tile tx="0" ty="0" sx="100000" sy="100000" flip="none" algn="tl"/>
                  </a:blipFill>
                  <a:ln w="13970">
                    <a:solidFill>
                      <a:schemeClr val="tx1">
                        <a:lumMod val="85000"/>
                        <a:lumOff val="1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/>
                  </a:p>
                </p:txBody>
              </p:sp>
              <p:pic>
                <p:nvPicPr>
                  <p:cNvPr id="158" name="Picture 3"/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9" cstate="screen">
                    <a:extLst>
                      <a:ext uri="{BEBA8EAE-BF5A-486C-A8C5-ECC9F3942E4B}">
                        <a14:imgProps xmlns:a14="http://schemas.microsoft.com/office/drawing/2010/main">
                          <a14:imgLayer r:embed="rId10">
                            <a14:imgEffect>
                              <a14:backgroundRemoval t="735" b="84375" l="16017" r="83261">
                                <a14:foregroundMark x1="40548" y1="75919" x2="38528" y2="32537"/>
                                <a14:foregroundMark x1="67965" y1="74449" x2="70563" y2="37684"/>
                                <a14:foregroundMark x1="72872" y1="76287" x2="72294" y2="70588"/>
                                <a14:foregroundMark x1="70851" y1="39154" x2="70851" y2="21507"/>
                                <a14:foregroundMark x1="27561" y1="15993" x2="74747" y2="12684"/>
                                <a14:foregroundMark x1="22944" y1="6066" x2="25397" y2="6434"/>
                                <a14:foregroundMark x1="33189" y1="7904" x2="37229" y2="9743"/>
                                <a14:foregroundMark x1="27128" y1="25919" x2="30447" y2="25919"/>
                                <a14:foregroundMark x1="37951" y1="24632" x2="40981" y2="23713"/>
                                <a14:foregroundMark x1="41847" y1="30699" x2="52814" y2="26287"/>
                                <a14:foregroundMark x1="58730" y1="26838" x2="60029" y2="25368"/>
                                <a14:foregroundMark x1="77922" y1="10110" x2="77922" y2="9191"/>
                              </a14:backgroundRemoval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/>
                      </a:ext>
                    </a:extLst>
                  </a:blip>
                  <a:srcRect/>
                  <a:stretch/>
                </p:blipFill>
                <p:spPr bwMode="auto">
                  <a:xfrm>
                    <a:off x="965196" y="5016699"/>
                    <a:ext cx="4927609" cy="326384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  <p:sp>
                <p:nvSpPr>
                  <p:cNvPr id="199" name="Organigramme : Données stockées 5"/>
                  <p:cNvSpPr/>
                  <p:nvPr/>
                </p:nvSpPr>
                <p:spPr>
                  <a:xfrm>
                    <a:off x="3328296" y="5406197"/>
                    <a:ext cx="785682" cy="2962977"/>
                  </a:xfrm>
                  <a:custGeom>
                    <a:avLst/>
                    <a:gdLst>
                      <a:gd name="connsiteX0" fmla="*/ 1667 w 10000"/>
                      <a:gd name="connsiteY0" fmla="*/ 0 h 10000"/>
                      <a:gd name="connsiteX1" fmla="*/ 10000 w 10000"/>
                      <a:gd name="connsiteY1" fmla="*/ 0 h 10000"/>
                      <a:gd name="connsiteX2" fmla="*/ 8333 w 10000"/>
                      <a:gd name="connsiteY2" fmla="*/ 5000 h 10000"/>
                      <a:gd name="connsiteX3" fmla="*/ 10000 w 10000"/>
                      <a:gd name="connsiteY3" fmla="*/ 10000 h 10000"/>
                      <a:gd name="connsiteX4" fmla="*/ 1667 w 10000"/>
                      <a:gd name="connsiteY4" fmla="*/ 10000 h 10000"/>
                      <a:gd name="connsiteX5" fmla="*/ 0 w 10000"/>
                      <a:gd name="connsiteY5" fmla="*/ 5000 h 10000"/>
                      <a:gd name="connsiteX6" fmla="*/ 1667 w 10000"/>
                      <a:gd name="connsiteY6" fmla="*/ 0 h 10000"/>
                      <a:gd name="connsiteX0" fmla="*/ 1667 w 10000"/>
                      <a:gd name="connsiteY0" fmla="*/ 0 h 10000"/>
                      <a:gd name="connsiteX1" fmla="*/ 9438 w 10000"/>
                      <a:gd name="connsiteY1" fmla="*/ 0 h 10000"/>
                      <a:gd name="connsiteX2" fmla="*/ 8333 w 10000"/>
                      <a:gd name="connsiteY2" fmla="*/ 5000 h 10000"/>
                      <a:gd name="connsiteX3" fmla="*/ 10000 w 10000"/>
                      <a:gd name="connsiteY3" fmla="*/ 10000 h 10000"/>
                      <a:gd name="connsiteX4" fmla="*/ 1667 w 10000"/>
                      <a:gd name="connsiteY4" fmla="*/ 10000 h 10000"/>
                      <a:gd name="connsiteX5" fmla="*/ 0 w 10000"/>
                      <a:gd name="connsiteY5" fmla="*/ 5000 h 10000"/>
                      <a:gd name="connsiteX6" fmla="*/ 1667 w 10000"/>
                      <a:gd name="connsiteY6" fmla="*/ 0 h 10000"/>
                      <a:gd name="connsiteX0" fmla="*/ 3240 w 11573"/>
                      <a:gd name="connsiteY0" fmla="*/ 0 h 10000"/>
                      <a:gd name="connsiteX1" fmla="*/ 11011 w 11573"/>
                      <a:gd name="connsiteY1" fmla="*/ 0 h 10000"/>
                      <a:gd name="connsiteX2" fmla="*/ 9906 w 11573"/>
                      <a:gd name="connsiteY2" fmla="*/ 5000 h 10000"/>
                      <a:gd name="connsiteX3" fmla="*/ 11573 w 11573"/>
                      <a:gd name="connsiteY3" fmla="*/ 10000 h 10000"/>
                      <a:gd name="connsiteX4" fmla="*/ 3240 w 11573"/>
                      <a:gd name="connsiteY4" fmla="*/ 10000 h 10000"/>
                      <a:gd name="connsiteX5" fmla="*/ 0 w 11573"/>
                      <a:gd name="connsiteY5" fmla="*/ 4964 h 10000"/>
                      <a:gd name="connsiteX6" fmla="*/ 3240 w 11573"/>
                      <a:gd name="connsiteY6" fmla="*/ 0 h 10000"/>
                      <a:gd name="connsiteX0" fmla="*/ 3240 w 11573"/>
                      <a:gd name="connsiteY0" fmla="*/ 0 h 10000"/>
                      <a:gd name="connsiteX1" fmla="*/ 11011 w 11573"/>
                      <a:gd name="connsiteY1" fmla="*/ 0 h 10000"/>
                      <a:gd name="connsiteX2" fmla="*/ 9007 w 11573"/>
                      <a:gd name="connsiteY2" fmla="*/ 5181 h 10000"/>
                      <a:gd name="connsiteX3" fmla="*/ 11573 w 11573"/>
                      <a:gd name="connsiteY3" fmla="*/ 10000 h 10000"/>
                      <a:gd name="connsiteX4" fmla="*/ 3240 w 11573"/>
                      <a:gd name="connsiteY4" fmla="*/ 10000 h 10000"/>
                      <a:gd name="connsiteX5" fmla="*/ 0 w 11573"/>
                      <a:gd name="connsiteY5" fmla="*/ 4964 h 10000"/>
                      <a:gd name="connsiteX6" fmla="*/ 3240 w 11573"/>
                      <a:gd name="connsiteY6" fmla="*/ 0 h 10000"/>
                      <a:gd name="connsiteX0" fmla="*/ 3240 w 11573"/>
                      <a:gd name="connsiteY0" fmla="*/ 0 h 10000"/>
                      <a:gd name="connsiteX1" fmla="*/ 11011 w 11573"/>
                      <a:gd name="connsiteY1" fmla="*/ 0 h 10000"/>
                      <a:gd name="connsiteX2" fmla="*/ 8259 w 11573"/>
                      <a:gd name="connsiteY2" fmla="*/ 5181 h 10000"/>
                      <a:gd name="connsiteX3" fmla="*/ 11573 w 11573"/>
                      <a:gd name="connsiteY3" fmla="*/ 10000 h 10000"/>
                      <a:gd name="connsiteX4" fmla="*/ 3240 w 11573"/>
                      <a:gd name="connsiteY4" fmla="*/ 10000 h 10000"/>
                      <a:gd name="connsiteX5" fmla="*/ 0 w 11573"/>
                      <a:gd name="connsiteY5" fmla="*/ 4964 h 10000"/>
                      <a:gd name="connsiteX6" fmla="*/ 3240 w 11573"/>
                      <a:gd name="connsiteY6" fmla="*/ 0 h 10000"/>
                      <a:gd name="connsiteX0" fmla="*/ 3240 w 11573"/>
                      <a:gd name="connsiteY0" fmla="*/ 0 h 10000"/>
                      <a:gd name="connsiteX1" fmla="*/ 8980 w 11573"/>
                      <a:gd name="connsiteY1" fmla="*/ 46 h 10000"/>
                      <a:gd name="connsiteX2" fmla="*/ 8259 w 11573"/>
                      <a:gd name="connsiteY2" fmla="*/ 5181 h 10000"/>
                      <a:gd name="connsiteX3" fmla="*/ 11573 w 11573"/>
                      <a:gd name="connsiteY3" fmla="*/ 10000 h 10000"/>
                      <a:gd name="connsiteX4" fmla="*/ 3240 w 11573"/>
                      <a:gd name="connsiteY4" fmla="*/ 10000 h 10000"/>
                      <a:gd name="connsiteX5" fmla="*/ 0 w 11573"/>
                      <a:gd name="connsiteY5" fmla="*/ 4964 h 10000"/>
                      <a:gd name="connsiteX6" fmla="*/ 3240 w 11573"/>
                      <a:gd name="connsiteY6" fmla="*/ 0 h 10000"/>
                      <a:gd name="connsiteX0" fmla="*/ 656 w 11982"/>
                      <a:gd name="connsiteY0" fmla="*/ 0 h 10000"/>
                      <a:gd name="connsiteX1" fmla="*/ 9389 w 11982"/>
                      <a:gd name="connsiteY1" fmla="*/ 46 h 10000"/>
                      <a:gd name="connsiteX2" fmla="*/ 8668 w 11982"/>
                      <a:gd name="connsiteY2" fmla="*/ 5181 h 10000"/>
                      <a:gd name="connsiteX3" fmla="*/ 11982 w 11982"/>
                      <a:gd name="connsiteY3" fmla="*/ 10000 h 10000"/>
                      <a:gd name="connsiteX4" fmla="*/ 3649 w 11982"/>
                      <a:gd name="connsiteY4" fmla="*/ 10000 h 10000"/>
                      <a:gd name="connsiteX5" fmla="*/ 409 w 11982"/>
                      <a:gd name="connsiteY5" fmla="*/ 4964 h 10000"/>
                      <a:gd name="connsiteX6" fmla="*/ 656 w 11982"/>
                      <a:gd name="connsiteY6" fmla="*/ 0 h 10000"/>
                      <a:gd name="connsiteX0" fmla="*/ 656 w 11982"/>
                      <a:gd name="connsiteY0" fmla="*/ 0 h 10000"/>
                      <a:gd name="connsiteX1" fmla="*/ 8961 w 11982"/>
                      <a:gd name="connsiteY1" fmla="*/ 92 h 10000"/>
                      <a:gd name="connsiteX2" fmla="*/ 8668 w 11982"/>
                      <a:gd name="connsiteY2" fmla="*/ 5181 h 10000"/>
                      <a:gd name="connsiteX3" fmla="*/ 11982 w 11982"/>
                      <a:gd name="connsiteY3" fmla="*/ 10000 h 10000"/>
                      <a:gd name="connsiteX4" fmla="*/ 3649 w 11982"/>
                      <a:gd name="connsiteY4" fmla="*/ 10000 h 10000"/>
                      <a:gd name="connsiteX5" fmla="*/ 409 w 11982"/>
                      <a:gd name="connsiteY5" fmla="*/ 4964 h 10000"/>
                      <a:gd name="connsiteX6" fmla="*/ 656 w 11982"/>
                      <a:gd name="connsiteY6" fmla="*/ 0 h 10000"/>
                      <a:gd name="connsiteX0" fmla="*/ 708 w 11927"/>
                      <a:gd name="connsiteY0" fmla="*/ 0 h 9931"/>
                      <a:gd name="connsiteX1" fmla="*/ 8906 w 11927"/>
                      <a:gd name="connsiteY1" fmla="*/ 23 h 9931"/>
                      <a:gd name="connsiteX2" fmla="*/ 8613 w 11927"/>
                      <a:gd name="connsiteY2" fmla="*/ 5112 h 9931"/>
                      <a:gd name="connsiteX3" fmla="*/ 11927 w 11927"/>
                      <a:gd name="connsiteY3" fmla="*/ 9931 h 9931"/>
                      <a:gd name="connsiteX4" fmla="*/ 3594 w 11927"/>
                      <a:gd name="connsiteY4" fmla="*/ 9931 h 9931"/>
                      <a:gd name="connsiteX5" fmla="*/ 354 w 11927"/>
                      <a:gd name="connsiteY5" fmla="*/ 4895 h 9931"/>
                      <a:gd name="connsiteX6" fmla="*/ 708 w 11927"/>
                      <a:gd name="connsiteY6" fmla="*/ 0 h 993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1927" h="9931">
                        <a:moveTo>
                          <a:pt x="708" y="0"/>
                        </a:moveTo>
                        <a:lnTo>
                          <a:pt x="8906" y="23"/>
                        </a:lnTo>
                        <a:cubicBezTo>
                          <a:pt x="7985" y="23"/>
                          <a:pt x="8110" y="3461"/>
                          <a:pt x="8613" y="5112"/>
                        </a:cubicBezTo>
                        <a:cubicBezTo>
                          <a:pt x="9117" y="6763"/>
                          <a:pt x="11006" y="9931"/>
                          <a:pt x="11927" y="9931"/>
                        </a:cubicBezTo>
                        <a:lnTo>
                          <a:pt x="3594" y="9931"/>
                        </a:lnTo>
                        <a:cubicBezTo>
                          <a:pt x="2673" y="9931"/>
                          <a:pt x="835" y="6550"/>
                          <a:pt x="354" y="4895"/>
                        </a:cubicBezTo>
                        <a:cubicBezTo>
                          <a:pt x="-127" y="3240"/>
                          <a:pt x="-213" y="0"/>
                          <a:pt x="708" y="0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 w="13970">
                    <a:solidFill>
                      <a:schemeClr val="tx1">
                        <a:lumMod val="85000"/>
                        <a:lumOff val="1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/>
                  </a:p>
                </p:txBody>
              </p:sp>
              <p:sp>
                <p:nvSpPr>
                  <p:cNvPr id="200" name="Rectangle 199"/>
                  <p:cNvSpPr/>
                  <p:nvPr/>
                </p:nvSpPr>
                <p:spPr>
                  <a:xfrm>
                    <a:off x="3531324" y="8348158"/>
                    <a:ext cx="623459" cy="30516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/>
                  </a:p>
                </p:txBody>
              </p:sp>
            </p:grpSp>
            <p:cxnSp>
              <p:nvCxnSpPr>
                <p:cNvPr id="148" name="Connecteur droit 147"/>
                <p:cNvCxnSpPr/>
                <p:nvPr/>
              </p:nvCxnSpPr>
              <p:spPr>
                <a:xfrm>
                  <a:off x="3903808" y="5417081"/>
                  <a:ext cx="220736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9" name="Connecteur droit 148"/>
                <p:cNvCxnSpPr/>
                <p:nvPr/>
              </p:nvCxnSpPr>
              <p:spPr>
                <a:xfrm>
                  <a:off x="4806559" y="6027021"/>
                  <a:ext cx="1304609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3" name="Connecteur droit avec flèche 152"/>
                <p:cNvCxnSpPr/>
                <p:nvPr/>
              </p:nvCxnSpPr>
              <p:spPr>
                <a:xfrm>
                  <a:off x="5806159" y="5416830"/>
                  <a:ext cx="5610" cy="609217"/>
                </a:xfrm>
                <a:prstGeom prst="straightConnector1">
                  <a:avLst/>
                </a:prstGeom>
                <a:ln w="12700">
                  <a:solidFill>
                    <a:schemeClr val="tx1">
                      <a:lumMod val="85000"/>
                      <a:lumOff val="15000"/>
                    </a:schemeClr>
                  </a:solidFill>
                  <a:headEnd type="arrow"/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46" name="ZoneTexte 145"/>
              <p:cNvSpPr txBox="1"/>
              <p:nvPr/>
            </p:nvSpPr>
            <p:spPr>
              <a:xfrm>
                <a:off x="5776385" y="5514034"/>
                <a:ext cx="589730" cy="4296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50</a:t>
                </a:r>
              </a:p>
            </p:txBody>
          </p:sp>
        </p:grpSp>
        <p:cxnSp>
          <p:nvCxnSpPr>
            <p:cNvPr id="141" name="Connecteur droit 140"/>
            <p:cNvCxnSpPr/>
            <p:nvPr/>
          </p:nvCxnSpPr>
          <p:spPr>
            <a:xfrm>
              <a:off x="965104" y="5589601"/>
              <a:ext cx="1800000" cy="0"/>
            </a:xfrm>
            <a:prstGeom prst="line">
              <a:avLst/>
            </a:prstGeom>
            <a:ln w="190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Connecteur droit 141"/>
            <p:cNvCxnSpPr/>
            <p:nvPr/>
          </p:nvCxnSpPr>
          <p:spPr>
            <a:xfrm>
              <a:off x="970751" y="6027021"/>
              <a:ext cx="1304609" cy="0"/>
            </a:xfrm>
            <a:prstGeom prst="line">
              <a:avLst/>
            </a:prstGeom>
            <a:ln w="190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Connecteur droit avec flèche 142"/>
            <p:cNvCxnSpPr/>
            <p:nvPr/>
          </p:nvCxnSpPr>
          <p:spPr>
            <a:xfrm>
              <a:off x="1168156" y="5568711"/>
              <a:ext cx="5610" cy="466936"/>
            </a:xfrm>
            <a:prstGeom prst="straightConnector1">
              <a:avLst/>
            </a:prstGeom>
            <a:ln w="12700">
              <a:solidFill>
                <a:schemeClr val="tx1">
                  <a:lumMod val="85000"/>
                  <a:lumOff val="15000"/>
                </a:schemeClr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4" name="ZoneTexte 143"/>
            <p:cNvSpPr txBox="1"/>
            <p:nvPr/>
          </p:nvSpPr>
          <p:spPr>
            <a:xfrm>
              <a:off x="612194" y="5594775"/>
              <a:ext cx="589730" cy="4296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35</a:t>
              </a:r>
            </a:p>
          </p:txBody>
        </p:sp>
      </p:grpSp>
      <p:sp>
        <p:nvSpPr>
          <p:cNvPr id="201" name="ZoneTexte 200"/>
          <p:cNvSpPr txBox="1"/>
          <p:nvPr/>
        </p:nvSpPr>
        <p:spPr>
          <a:xfrm>
            <a:off x="1028098" y="3538202"/>
            <a:ext cx="16289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bg2">
                    <a:lumMod val="25000"/>
                  </a:schemeClr>
                </a:solidFill>
              </a:rPr>
              <a:t>3x M12*150</a:t>
            </a:r>
          </a:p>
        </p:txBody>
      </p:sp>
      <p:pic>
        <p:nvPicPr>
          <p:cNvPr id="239" name="Picture 12" descr="Afficher l'image d'origine"/>
          <p:cNvPicPr>
            <a:picLocks noChangeAspect="1" noChangeArrowheads="1"/>
          </p:cNvPicPr>
          <p:nvPr/>
        </p:nvPicPr>
        <p:blipFill>
          <a:blip r:embed="rId11" cstate="screen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78485" y="575509"/>
            <a:ext cx="1078192" cy="839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40" name="Connecteur droit avec flèche 239"/>
          <p:cNvCxnSpPr>
            <a:cxnSpLocks/>
            <a:stCxn id="242" idx="2"/>
          </p:cNvCxnSpPr>
          <p:nvPr/>
        </p:nvCxnSpPr>
        <p:spPr>
          <a:xfrm flipH="1">
            <a:off x="4247307" y="1225595"/>
            <a:ext cx="142960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241" name="Picture 9" descr="Afficher l'image d'origine"/>
          <p:cNvPicPr>
            <a:picLocks noChangeAspect="1" noChangeArrowheads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045615" y="552257"/>
            <a:ext cx="569343" cy="501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2" name="Ellipse 241"/>
          <p:cNvSpPr/>
          <p:nvPr/>
        </p:nvSpPr>
        <p:spPr>
          <a:xfrm>
            <a:off x="5676915" y="1117595"/>
            <a:ext cx="216000" cy="216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899A3104-B835-6E22-C197-FA5CBD9E5C53}"/>
              </a:ext>
            </a:extLst>
          </p:cNvPr>
          <p:cNvSpPr txBox="1"/>
          <p:nvPr/>
        </p:nvSpPr>
        <p:spPr>
          <a:xfrm>
            <a:off x="252089" y="9368303"/>
            <a:ext cx="3816424" cy="415498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t" anchorCtr="0">
            <a:spAutoFit/>
          </a:bodyPr>
          <a:lstStyle/>
          <a:p>
            <a:r>
              <a:rPr lang="fr-FR" sz="700" dirty="0"/>
              <a:t>ECLATEC S.A.S. 41, rue Lafayette - CS 20069 - Maxéville - 54528 LAXOU CEDEX - France </a:t>
            </a:r>
          </a:p>
          <a:p>
            <a:r>
              <a:rPr lang="fr-FR" sz="700" dirty="0"/>
              <a:t>Tél. • + 33 (0)3 83 39 38 00</a:t>
            </a:r>
          </a:p>
          <a:p>
            <a:r>
              <a:rPr lang="fr-FR" sz="700" dirty="0"/>
              <a:t>Site • www.eclatec.com</a:t>
            </a:r>
          </a:p>
        </p:txBody>
      </p:sp>
      <p:sp>
        <p:nvSpPr>
          <p:cNvPr id="6" name="Espace réservé du numéro de diapositive 3">
            <a:extLst>
              <a:ext uri="{FF2B5EF4-FFF2-40B4-BE49-F238E27FC236}">
                <a16:creationId xmlns:a16="http://schemas.microsoft.com/office/drawing/2014/main" id="{42BF8319-5FC8-35BC-9902-0D351D10C426}"/>
              </a:ext>
            </a:extLst>
          </p:cNvPr>
          <p:cNvSpPr txBox="1">
            <a:spLocks/>
          </p:cNvSpPr>
          <p:nvPr/>
        </p:nvSpPr>
        <p:spPr>
          <a:xfrm>
            <a:off x="4914900" y="918142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15FCA44-5DD4-4771-82AD-3929005242C9}" type="slidenum">
              <a:rPr lang="fr-FR" smtClean="0"/>
              <a:pPr/>
              <a:t>3</a:t>
            </a:fld>
            <a:endParaRPr lang="fr-FR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67437DA0-C644-0995-BA6E-E0C20E67BE65}"/>
              </a:ext>
            </a:extLst>
          </p:cNvPr>
          <p:cNvPicPr>
            <a:picLocks noChangeAspect="1"/>
          </p:cNvPicPr>
          <p:nvPr/>
        </p:nvPicPr>
        <p:blipFill rotWithShape="1"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92304" y="4583864"/>
            <a:ext cx="1821785" cy="3611703"/>
          </a:xfrm>
          <a:prstGeom prst="rect">
            <a:avLst/>
          </a:prstGeom>
        </p:spPr>
      </p:pic>
      <p:sp>
        <p:nvSpPr>
          <p:cNvPr id="10" name="Forme libre : forme 9">
            <a:extLst>
              <a:ext uri="{FF2B5EF4-FFF2-40B4-BE49-F238E27FC236}">
                <a16:creationId xmlns:a16="http://schemas.microsoft.com/office/drawing/2014/main" id="{A3A93385-045C-77CB-97E4-7F03302E5FF7}"/>
              </a:ext>
            </a:extLst>
          </p:cNvPr>
          <p:cNvSpPr/>
          <p:nvPr/>
        </p:nvSpPr>
        <p:spPr>
          <a:xfrm>
            <a:off x="1750805" y="4553785"/>
            <a:ext cx="263789" cy="659388"/>
          </a:xfrm>
          <a:custGeom>
            <a:avLst/>
            <a:gdLst>
              <a:gd name="connsiteX0" fmla="*/ 263789 w 263789"/>
              <a:gd name="connsiteY0" fmla="*/ 659388 h 659388"/>
              <a:gd name="connsiteX1" fmla="*/ 231002 w 263789"/>
              <a:gd name="connsiteY1" fmla="*/ 553740 h 659388"/>
              <a:gd name="connsiteX2" fmla="*/ 121711 w 263789"/>
              <a:gd name="connsiteY2" fmla="*/ 499095 h 659388"/>
              <a:gd name="connsiteX3" fmla="*/ 41565 w 263789"/>
              <a:gd name="connsiteY3" fmla="*/ 320586 h 659388"/>
              <a:gd name="connsiteX4" fmla="*/ 1491 w 263789"/>
              <a:gd name="connsiteY4" fmla="*/ 65574 h 659388"/>
              <a:gd name="connsiteX5" fmla="*/ 12420 w 263789"/>
              <a:gd name="connsiteY5" fmla="*/ 0 h 6593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3789" h="659388">
                <a:moveTo>
                  <a:pt x="263789" y="659388"/>
                </a:moveTo>
                <a:cubicBezTo>
                  <a:pt x="259235" y="619922"/>
                  <a:pt x="254682" y="580456"/>
                  <a:pt x="231002" y="553740"/>
                </a:cubicBezTo>
                <a:cubicBezTo>
                  <a:pt x="207322" y="527024"/>
                  <a:pt x="153284" y="537954"/>
                  <a:pt x="121711" y="499095"/>
                </a:cubicBezTo>
                <a:cubicBezTo>
                  <a:pt x="90138" y="460236"/>
                  <a:pt x="61602" y="392839"/>
                  <a:pt x="41565" y="320586"/>
                </a:cubicBezTo>
                <a:cubicBezTo>
                  <a:pt x="21528" y="248333"/>
                  <a:pt x="6348" y="119005"/>
                  <a:pt x="1491" y="65574"/>
                </a:cubicBezTo>
                <a:cubicBezTo>
                  <a:pt x="-3366" y="12143"/>
                  <a:pt x="4527" y="6071"/>
                  <a:pt x="12420" y="0"/>
                </a:cubicBezTo>
              </a:path>
            </a:pathLst>
          </a:cu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EFFB0455-8020-59C5-2BD4-C1354BBA0F9A}"/>
              </a:ext>
            </a:extLst>
          </p:cNvPr>
          <p:cNvCxnSpPr>
            <a:cxnSpLocks/>
          </p:cNvCxnSpPr>
          <p:nvPr/>
        </p:nvCxnSpPr>
        <p:spPr>
          <a:xfrm>
            <a:off x="715108" y="7927229"/>
            <a:ext cx="7238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32069385-FB85-2451-E031-90E060D061B9}"/>
              </a:ext>
            </a:extLst>
          </p:cNvPr>
          <p:cNvCxnSpPr>
            <a:cxnSpLocks/>
          </p:cNvCxnSpPr>
          <p:nvPr/>
        </p:nvCxnSpPr>
        <p:spPr>
          <a:xfrm>
            <a:off x="2532910" y="7919336"/>
            <a:ext cx="672580" cy="789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Image 20">
            <a:extLst>
              <a:ext uri="{FF2B5EF4-FFF2-40B4-BE49-F238E27FC236}">
                <a16:creationId xmlns:a16="http://schemas.microsoft.com/office/drawing/2014/main" id="{2D5121A9-7E97-3D99-B78E-0EEEB8B1E2D2}"/>
              </a:ext>
            </a:extLst>
          </p:cNvPr>
          <p:cNvPicPr>
            <a:picLocks noChangeAspect="1"/>
          </p:cNvPicPr>
          <p:nvPr/>
        </p:nvPicPr>
        <p:blipFill rotWithShape="1"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413021" y="5091024"/>
            <a:ext cx="656601" cy="742230"/>
          </a:xfrm>
          <a:prstGeom prst="rect">
            <a:avLst/>
          </a:prstGeom>
        </p:spPr>
      </p:pic>
      <p:pic>
        <p:nvPicPr>
          <p:cNvPr id="48" name="Graphique 47" descr="Flèche : pivoter à droite contour">
            <a:extLst>
              <a:ext uri="{FF2B5EF4-FFF2-40B4-BE49-F238E27FC236}">
                <a16:creationId xmlns:a16="http://schemas.microsoft.com/office/drawing/2014/main" id="{63FF44C8-6CFE-4664-5D52-3A2473443623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 rot="14813137">
            <a:off x="1316686" y="5052056"/>
            <a:ext cx="617242" cy="617242"/>
          </a:xfrm>
          <a:prstGeom prst="rect">
            <a:avLst/>
          </a:prstGeom>
        </p:spPr>
      </p:pic>
      <p:pic>
        <p:nvPicPr>
          <p:cNvPr id="49" name="Graphique 48" descr="Flèche : pivoter à droite contour">
            <a:extLst>
              <a:ext uri="{FF2B5EF4-FFF2-40B4-BE49-F238E27FC236}">
                <a16:creationId xmlns:a16="http://schemas.microsoft.com/office/drawing/2014/main" id="{51A3BEB9-0C6B-79DF-2FFE-B7BC484946A4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 rot="18675468" flipH="1">
            <a:off x="1244768" y="6312233"/>
            <a:ext cx="623004" cy="623004"/>
          </a:xfrm>
          <a:prstGeom prst="rect">
            <a:avLst/>
          </a:prstGeom>
        </p:spPr>
      </p:pic>
      <p:sp>
        <p:nvSpPr>
          <p:cNvPr id="50" name="Flèche : droite 49">
            <a:extLst>
              <a:ext uri="{FF2B5EF4-FFF2-40B4-BE49-F238E27FC236}">
                <a16:creationId xmlns:a16="http://schemas.microsoft.com/office/drawing/2014/main" id="{D568641B-571D-EA97-4C50-2A161AAB1CB6}"/>
              </a:ext>
            </a:extLst>
          </p:cNvPr>
          <p:cNvSpPr/>
          <p:nvPr/>
        </p:nvSpPr>
        <p:spPr>
          <a:xfrm>
            <a:off x="2999210" y="6535557"/>
            <a:ext cx="760542" cy="364173"/>
          </a:xfrm>
          <a:prstGeom prst="rightArrow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2" name="Connecteur droit 51">
            <a:extLst>
              <a:ext uri="{FF2B5EF4-FFF2-40B4-BE49-F238E27FC236}">
                <a16:creationId xmlns:a16="http://schemas.microsoft.com/office/drawing/2014/main" id="{82D7AD6B-A3CE-A053-5AD7-4F14D08769B1}"/>
              </a:ext>
            </a:extLst>
          </p:cNvPr>
          <p:cNvCxnSpPr>
            <a:cxnSpLocks/>
          </p:cNvCxnSpPr>
          <p:nvPr/>
        </p:nvCxnSpPr>
        <p:spPr>
          <a:xfrm>
            <a:off x="5544107" y="5295703"/>
            <a:ext cx="0" cy="411956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eur droit 54">
            <a:extLst>
              <a:ext uri="{FF2B5EF4-FFF2-40B4-BE49-F238E27FC236}">
                <a16:creationId xmlns:a16="http://schemas.microsoft.com/office/drawing/2014/main" id="{14FFCC4A-1AB3-FBF6-7360-1100E0A9979E}"/>
              </a:ext>
            </a:extLst>
          </p:cNvPr>
          <p:cNvCxnSpPr>
            <a:cxnSpLocks/>
          </p:cNvCxnSpPr>
          <p:nvPr/>
        </p:nvCxnSpPr>
        <p:spPr>
          <a:xfrm>
            <a:off x="5939394" y="5295703"/>
            <a:ext cx="0" cy="411956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ZoneTexte 3">
            <a:extLst>
              <a:ext uri="{FF2B5EF4-FFF2-40B4-BE49-F238E27FC236}">
                <a16:creationId xmlns:a16="http://schemas.microsoft.com/office/drawing/2014/main" id="{58F6D7A8-AAC6-1B7E-24CC-FD87A42C9BED}"/>
              </a:ext>
            </a:extLst>
          </p:cNvPr>
          <p:cNvSpPr txBox="1"/>
          <p:nvPr/>
        </p:nvSpPr>
        <p:spPr>
          <a:xfrm>
            <a:off x="813552" y="4438320"/>
            <a:ext cx="798617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sz="1600" dirty="0"/>
              <a:t>Classe I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573D40DF-91C6-A487-CFD1-86CF53DC1949}"/>
              </a:ext>
            </a:extLst>
          </p:cNvPr>
          <p:cNvCxnSpPr>
            <a:cxnSpLocks/>
          </p:cNvCxnSpPr>
          <p:nvPr/>
        </p:nvCxnSpPr>
        <p:spPr>
          <a:xfrm>
            <a:off x="5969273" y="6568923"/>
            <a:ext cx="0" cy="1627035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BCBB0A5D-208F-4704-1584-13D2423B5145}"/>
              </a:ext>
            </a:extLst>
          </p:cNvPr>
          <p:cNvCxnSpPr>
            <a:cxnSpLocks/>
          </p:cNvCxnSpPr>
          <p:nvPr/>
        </p:nvCxnSpPr>
        <p:spPr>
          <a:xfrm>
            <a:off x="5404888" y="6562382"/>
            <a:ext cx="0" cy="1633576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0DC2D6C2-45FB-3A54-7375-F042BF9EA1A7}"/>
              </a:ext>
            </a:extLst>
          </p:cNvPr>
          <p:cNvSpPr/>
          <p:nvPr/>
        </p:nvSpPr>
        <p:spPr>
          <a:xfrm>
            <a:off x="5601405" y="6961004"/>
            <a:ext cx="276259" cy="821035"/>
          </a:xfrm>
          <a:prstGeom prst="rect">
            <a:avLst/>
          </a:prstGeom>
          <a:noFill/>
          <a:ln w="19050">
            <a:solidFill>
              <a:schemeClr val="tx1">
                <a:lumMod val="85000"/>
                <a:lumOff val="1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1E2A46ED-4157-1B1B-EDCC-C853BCAF1FCC}"/>
              </a:ext>
            </a:extLst>
          </p:cNvPr>
          <p:cNvCxnSpPr>
            <a:cxnSpLocks/>
          </p:cNvCxnSpPr>
          <p:nvPr/>
        </p:nvCxnSpPr>
        <p:spPr>
          <a:xfrm>
            <a:off x="5150814" y="8377418"/>
            <a:ext cx="1320779" cy="21713"/>
          </a:xfrm>
          <a:prstGeom prst="line">
            <a:avLst/>
          </a:prstGeom>
          <a:ln w="381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orme libre 253">
            <a:extLst>
              <a:ext uri="{FF2B5EF4-FFF2-40B4-BE49-F238E27FC236}">
                <a16:creationId xmlns:a16="http://schemas.microsoft.com/office/drawing/2014/main" id="{7EEBB4E9-0396-403B-AECA-9DCB19002367}"/>
              </a:ext>
            </a:extLst>
          </p:cNvPr>
          <p:cNvSpPr/>
          <p:nvPr/>
        </p:nvSpPr>
        <p:spPr>
          <a:xfrm>
            <a:off x="5427039" y="8067771"/>
            <a:ext cx="447675" cy="320504"/>
          </a:xfrm>
          <a:custGeom>
            <a:avLst/>
            <a:gdLst>
              <a:gd name="connsiteX0" fmla="*/ 0 w 447675"/>
              <a:gd name="connsiteY0" fmla="*/ 320504 h 320504"/>
              <a:gd name="connsiteX1" fmla="*/ 180975 w 447675"/>
              <a:gd name="connsiteY1" fmla="*/ 272879 h 320504"/>
              <a:gd name="connsiteX2" fmla="*/ 323850 w 447675"/>
              <a:gd name="connsiteY2" fmla="*/ 34754 h 320504"/>
              <a:gd name="connsiteX3" fmla="*/ 447675 w 447675"/>
              <a:gd name="connsiteY3" fmla="*/ 6179 h 3205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7675" h="320504">
                <a:moveTo>
                  <a:pt x="0" y="320504"/>
                </a:moveTo>
                <a:cubicBezTo>
                  <a:pt x="63500" y="320504"/>
                  <a:pt x="127000" y="320504"/>
                  <a:pt x="180975" y="272879"/>
                </a:cubicBezTo>
                <a:cubicBezTo>
                  <a:pt x="234950" y="225254"/>
                  <a:pt x="279400" y="79204"/>
                  <a:pt x="323850" y="34754"/>
                </a:cubicBezTo>
                <a:cubicBezTo>
                  <a:pt x="368300" y="-9696"/>
                  <a:pt x="407987" y="-1759"/>
                  <a:pt x="447675" y="6179"/>
                </a:cubicBezTo>
              </a:path>
            </a:pathLst>
          </a:custGeom>
          <a:noFill/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8" name="Image 17">
            <a:extLst>
              <a:ext uri="{FF2B5EF4-FFF2-40B4-BE49-F238E27FC236}">
                <a16:creationId xmlns:a16="http://schemas.microsoft.com/office/drawing/2014/main" id="{E5B1E742-DECC-A4A2-DC2E-E4E8BCF21AEF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BEBA8EAE-BF5A-486C-A8C5-ECC9F3942E4B}">
                <a14:imgProps xmlns:a14="http://schemas.microsoft.com/office/drawing/2010/main">
                  <a14:imgLayer r:embed="rId19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80505" y="7855284"/>
            <a:ext cx="291088" cy="288000"/>
          </a:xfrm>
          <a:prstGeom prst="rect">
            <a:avLst/>
          </a:prstGeom>
        </p:spPr>
      </p:pic>
      <p:sp>
        <p:nvSpPr>
          <p:cNvPr id="19" name="Ellipse 18">
            <a:extLst>
              <a:ext uri="{FF2B5EF4-FFF2-40B4-BE49-F238E27FC236}">
                <a16:creationId xmlns:a16="http://schemas.microsoft.com/office/drawing/2014/main" id="{191A58BC-69B3-57F3-F2BE-A0B618BB0E2F}"/>
              </a:ext>
            </a:extLst>
          </p:cNvPr>
          <p:cNvSpPr>
            <a:spLocks noChangeAspect="1"/>
          </p:cNvSpPr>
          <p:nvPr/>
        </p:nvSpPr>
        <p:spPr>
          <a:xfrm>
            <a:off x="5842444" y="8030889"/>
            <a:ext cx="75683" cy="75626"/>
          </a:xfrm>
          <a:prstGeom prst="ellipse">
            <a:avLst/>
          </a:prstGeom>
          <a:solidFill>
            <a:schemeClr val="tx1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Forme libre 256">
            <a:extLst>
              <a:ext uri="{FF2B5EF4-FFF2-40B4-BE49-F238E27FC236}">
                <a16:creationId xmlns:a16="http://schemas.microsoft.com/office/drawing/2014/main" id="{74FED653-D0DF-4150-BAAD-FAC173FDCF1E}"/>
              </a:ext>
            </a:extLst>
          </p:cNvPr>
          <p:cNvSpPr/>
          <p:nvPr/>
        </p:nvSpPr>
        <p:spPr>
          <a:xfrm>
            <a:off x="5578519" y="7221935"/>
            <a:ext cx="300174" cy="747240"/>
          </a:xfrm>
          <a:custGeom>
            <a:avLst/>
            <a:gdLst>
              <a:gd name="connsiteX0" fmla="*/ 273310 w 273310"/>
              <a:gd name="connsiteY0" fmla="*/ 819150 h 819150"/>
              <a:gd name="connsiteX1" fmla="*/ 6610 w 273310"/>
              <a:gd name="connsiteY1" fmla="*/ 714375 h 819150"/>
              <a:gd name="connsiteX2" fmla="*/ 82810 w 273310"/>
              <a:gd name="connsiteY2" fmla="*/ 409575 h 819150"/>
              <a:gd name="connsiteX3" fmla="*/ 101860 w 273310"/>
              <a:gd name="connsiteY3" fmla="*/ 0 h 819150"/>
              <a:gd name="connsiteX0" fmla="*/ 272984 w 272984"/>
              <a:gd name="connsiteY0" fmla="*/ 847725 h 847725"/>
              <a:gd name="connsiteX1" fmla="*/ 6284 w 272984"/>
              <a:gd name="connsiteY1" fmla="*/ 742950 h 847725"/>
              <a:gd name="connsiteX2" fmla="*/ 82484 w 272984"/>
              <a:gd name="connsiteY2" fmla="*/ 438150 h 847725"/>
              <a:gd name="connsiteX3" fmla="*/ 63434 w 272984"/>
              <a:gd name="connsiteY3" fmla="*/ 0 h 847725"/>
              <a:gd name="connsiteX0" fmla="*/ 278357 w 278357"/>
              <a:gd name="connsiteY0" fmla="*/ 847725 h 847725"/>
              <a:gd name="connsiteX1" fmla="*/ 11657 w 278357"/>
              <a:gd name="connsiteY1" fmla="*/ 742950 h 847725"/>
              <a:gd name="connsiteX2" fmla="*/ 49757 w 278357"/>
              <a:gd name="connsiteY2" fmla="*/ 428625 h 847725"/>
              <a:gd name="connsiteX3" fmla="*/ 68807 w 278357"/>
              <a:gd name="connsiteY3" fmla="*/ 0 h 847725"/>
              <a:gd name="connsiteX0" fmla="*/ 278011 w 278011"/>
              <a:gd name="connsiteY0" fmla="*/ 847725 h 847725"/>
              <a:gd name="connsiteX1" fmla="*/ 11311 w 278011"/>
              <a:gd name="connsiteY1" fmla="*/ 742950 h 847725"/>
              <a:gd name="connsiteX2" fmla="*/ 49411 w 278011"/>
              <a:gd name="connsiteY2" fmla="*/ 428625 h 847725"/>
              <a:gd name="connsiteX3" fmla="*/ 49411 w 278011"/>
              <a:gd name="connsiteY3" fmla="*/ 0 h 847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8011" h="847725">
                <a:moveTo>
                  <a:pt x="278011" y="847725"/>
                </a:moveTo>
                <a:cubicBezTo>
                  <a:pt x="160536" y="829468"/>
                  <a:pt x="49411" y="812800"/>
                  <a:pt x="11311" y="742950"/>
                </a:cubicBezTo>
                <a:cubicBezTo>
                  <a:pt x="-26789" y="673100"/>
                  <a:pt x="43061" y="552450"/>
                  <a:pt x="49411" y="428625"/>
                </a:cubicBezTo>
                <a:cubicBezTo>
                  <a:pt x="55761" y="304800"/>
                  <a:pt x="41473" y="82550"/>
                  <a:pt x="49411" y="0"/>
                </a:cubicBezTo>
              </a:path>
            </a:pathLst>
          </a:custGeom>
          <a:noFill/>
          <a:ln w="19050">
            <a:solidFill>
              <a:schemeClr val="tx1">
                <a:lumMod val="85000"/>
                <a:lumOff val="15000"/>
              </a:schemeClr>
            </a:solidFill>
            <a:headEnd type="none"/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25" name="Groupe 24">
            <a:extLst>
              <a:ext uri="{FF2B5EF4-FFF2-40B4-BE49-F238E27FC236}">
                <a16:creationId xmlns:a16="http://schemas.microsoft.com/office/drawing/2014/main" id="{CB5A83F4-B958-F70A-9851-9B1F77760912}"/>
              </a:ext>
            </a:extLst>
          </p:cNvPr>
          <p:cNvGrpSpPr>
            <a:grpSpLocks noChangeAspect="1"/>
          </p:cNvGrpSpPr>
          <p:nvPr/>
        </p:nvGrpSpPr>
        <p:grpSpPr>
          <a:xfrm>
            <a:off x="5601405" y="7001804"/>
            <a:ext cx="214987" cy="180000"/>
            <a:chOff x="8165254" y="4980313"/>
            <a:chExt cx="1990057" cy="1666197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645E4CCF-355B-D518-A9BC-730FE61EE92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165254" y="4980313"/>
              <a:ext cx="1990057" cy="1658381"/>
            </a:xfrm>
            <a:prstGeom prst="rect">
              <a:avLst/>
            </a:prstGeom>
            <a:noFill/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28" name="Connecteur droit 27">
              <a:extLst>
                <a:ext uri="{FF2B5EF4-FFF2-40B4-BE49-F238E27FC236}">
                  <a16:creationId xmlns:a16="http://schemas.microsoft.com/office/drawing/2014/main" id="{802F9AE8-89D7-0AC3-8EFD-48A7AC0FFE1B}"/>
                </a:ext>
              </a:extLst>
            </p:cNvPr>
            <p:cNvCxnSpPr>
              <a:stCxn id="27" idx="2"/>
              <a:endCxn id="27" idx="0"/>
            </p:cNvCxnSpPr>
            <p:nvPr/>
          </p:nvCxnSpPr>
          <p:spPr>
            <a:xfrm flipV="1">
              <a:off x="9160283" y="4980313"/>
              <a:ext cx="0" cy="1658381"/>
            </a:xfrm>
            <a:prstGeom prst="line">
              <a:avLst/>
            </a:prstGeom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Connecteur droit 30">
              <a:extLst>
                <a:ext uri="{FF2B5EF4-FFF2-40B4-BE49-F238E27FC236}">
                  <a16:creationId xmlns:a16="http://schemas.microsoft.com/office/drawing/2014/main" id="{95A59B1A-81C7-32A9-43AB-DAC0C6081A24}"/>
                </a:ext>
              </a:extLst>
            </p:cNvPr>
            <p:cNvCxnSpPr/>
            <p:nvPr/>
          </p:nvCxnSpPr>
          <p:spPr>
            <a:xfrm flipV="1">
              <a:off x="8655458" y="4988129"/>
              <a:ext cx="0" cy="1658381"/>
            </a:xfrm>
            <a:prstGeom prst="line">
              <a:avLst/>
            </a:prstGeom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onnecteur droit 32">
              <a:extLst>
                <a:ext uri="{FF2B5EF4-FFF2-40B4-BE49-F238E27FC236}">
                  <a16:creationId xmlns:a16="http://schemas.microsoft.com/office/drawing/2014/main" id="{05498922-A4A4-9CFD-1E6E-3B1720856DD0}"/>
                </a:ext>
              </a:extLst>
            </p:cNvPr>
            <p:cNvCxnSpPr/>
            <p:nvPr/>
          </p:nvCxnSpPr>
          <p:spPr>
            <a:xfrm flipV="1">
              <a:off x="9655583" y="4980313"/>
              <a:ext cx="0" cy="1658381"/>
            </a:xfrm>
            <a:prstGeom prst="line">
              <a:avLst/>
            </a:prstGeom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Forme libre 260">
            <a:extLst>
              <a:ext uri="{FF2B5EF4-FFF2-40B4-BE49-F238E27FC236}">
                <a16:creationId xmlns:a16="http://schemas.microsoft.com/office/drawing/2014/main" id="{F45F262C-CBA2-1858-348A-1FF28ADF33E5}"/>
              </a:ext>
            </a:extLst>
          </p:cNvPr>
          <p:cNvSpPr/>
          <p:nvPr/>
        </p:nvSpPr>
        <p:spPr>
          <a:xfrm flipH="1">
            <a:off x="5676914" y="5800170"/>
            <a:ext cx="97795" cy="709279"/>
          </a:xfrm>
          <a:custGeom>
            <a:avLst/>
            <a:gdLst>
              <a:gd name="connsiteX0" fmla="*/ 362787 w 385881"/>
              <a:gd name="connsiteY0" fmla="*/ 0 h 590550"/>
              <a:gd name="connsiteX1" fmla="*/ 353262 w 385881"/>
              <a:gd name="connsiteY1" fmla="*/ 304800 h 590550"/>
              <a:gd name="connsiteX2" fmla="*/ 48462 w 385881"/>
              <a:gd name="connsiteY2" fmla="*/ 352425 h 590550"/>
              <a:gd name="connsiteX3" fmla="*/ 837 w 385881"/>
              <a:gd name="connsiteY3" fmla="*/ 447675 h 590550"/>
              <a:gd name="connsiteX4" fmla="*/ 48462 w 385881"/>
              <a:gd name="connsiteY4" fmla="*/ 495300 h 590550"/>
              <a:gd name="connsiteX5" fmla="*/ 172287 w 385881"/>
              <a:gd name="connsiteY5" fmla="*/ 485775 h 590550"/>
              <a:gd name="connsiteX6" fmla="*/ 200862 w 385881"/>
              <a:gd name="connsiteY6" fmla="*/ 590550 h 590550"/>
              <a:gd name="connsiteX0" fmla="*/ 362787 w 385881"/>
              <a:gd name="connsiteY0" fmla="*/ 0 h 419100"/>
              <a:gd name="connsiteX1" fmla="*/ 353262 w 385881"/>
              <a:gd name="connsiteY1" fmla="*/ 133350 h 419100"/>
              <a:gd name="connsiteX2" fmla="*/ 48462 w 385881"/>
              <a:gd name="connsiteY2" fmla="*/ 180975 h 419100"/>
              <a:gd name="connsiteX3" fmla="*/ 837 w 385881"/>
              <a:gd name="connsiteY3" fmla="*/ 276225 h 419100"/>
              <a:gd name="connsiteX4" fmla="*/ 48462 w 385881"/>
              <a:gd name="connsiteY4" fmla="*/ 323850 h 419100"/>
              <a:gd name="connsiteX5" fmla="*/ 172287 w 385881"/>
              <a:gd name="connsiteY5" fmla="*/ 314325 h 419100"/>
              <a:gd name="connsiteX6" fmla="*/ 200862 w 385881"/>
              <a:gd name="connsiteY6" fmla="*/ 419100 h 419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5881" h="419100">
                <a:moveTo>
                  <a:pt x="362787" y="0"/>
                </a:moveTo>
                <a:cubicBezTo>
                  <a:pt x="384218" y="123031"/>
                  <a:pt x="405649" y="103188"/>
                  <a:pt x="353262" y="133350"/>
                </a:cubicBezTo>
                <a:cubicBezTo>
                  <a:pt x="300875" y="163512"/>
                  <a:pt x="107199" y="157163"/>
                  <a:pt x="48462" y="180975"/>
                </a:cubicBezTo>
                <a:cubicBezTo>
                  <a:pt x="-10275" y="204787"/>
                  <a:pt x="837" y="252413"/>
                  <a:pt x="837" y="276225"/>
                </a:cubicBezTo>
                <a:cubicBezTo>
                  <a:pt x="837" y="300037"/>
                  <a:pt x="19887" y="317500"/>
                  <a:pt x="48462" y="323850"/>
                </a:cubicBezTo>
                <a:cubicBezTo>
                  <a:pt x="77037" y="330200"/>
                  <a:pt x="146887" y="298450"/>
                  <a:pt x="172287" y="314325"/>
                </a:cubicBezTo>
                <a:cubicBezTo>
                  <a:pt x="197687" y="330200"/>
                  <a:pt x="175462" y="371475"/>
                  <a:pt x="200862" y="419100"/>
                </a:cubicBezTo>
              </a:path>
            </a:pathLst>
          </a:custGeom>
          <a:noFill/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Picture 3" descr="X:\PROJETS\STANDARD\0616_SONATA\ANNEXES\NOTICE DE MONTAGE CLIENT\VUE_039.jpg">
            <a:extLst>
              <a:ext uri="{FF2B5EF4-FFF2-40B4-BE49-F238E27FC236}">
                <a16:creationId xmlns:a16="http://schemas.microsoft.com/office/drawing/2014/main" id="{C08254D4-F498-882A-3479-8D892804368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0" cstate="screen">
            <a:extLst>
              <a:ext uri="{BEBA8EAE-BF5A-486C-A8C5-ECC9F3942E4B}">
                <a14:imgProps xmlns:a14="http://schemas.microsoft.com/office/drawing/2010/main">
                  <a14:imgLayer r:embed="rId21">
                    <a14:imgEffect>
                      <a14:backgroundRemoval t="9804" b="98693" l="1493" r="99254">
                        <a14:foregroundMark x1="35572" y1="66340" x2="76119" y2="91830"/>
                        <a14:foregroundMark x1="76617" y1="92484" x2="94527" y2="93137"/>
                        <a14:foregroundMark x1="83085" y1="77778" x2="96020" y2="77124"/>
                        <a14:foregroundMark x1="83333" y1="61438" x2="95522" y2="60784"/>
                        <a14:foregroundMark x1="83085" y1="45425" x2="95522" y2="44771"/>
                        <a14:foregroundMark x1="82587" y1="29739" x2="95522" y2="28431"/>
                        <a14:foregroundMark x1="55721" y1="67974" x2="80597" y2="77124"/>
                      </a14:backgroundRemoval>
                    </a14:imgEffect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 rot="5400000">
            <a:off x="5613602" y="6421269"/>
            <a:ext cx="290015" cy="273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0" name="Connecteur droit avec flèche 39">
            <a:extLst>
              <a:ext uri="{FF2B5EF4-FFF2-40B4-BE49-F238E27FC236}">
                <a16:creationId xmlns:a16="http://schemas.microsoft.com/office/drawing/2014/main" id="{AB76571E-D5CA-7E01-36E8-B74ACE77BB86}"/>
              </a:ext>
            </a:extLst>
          </p:cNvPr>
          <p:cNvCxnSpPr/>
          <p:nvPr/>
        </p:nvCxnSpPr>
        <p:spPr>
          <a:xfrm rot="21060000" flipH="1">
            <a:off x="5602072" y="6726901"/>
            <a:ext cx="136652" cy="232624"/>
          </a:xfrm>
          <a:prstGeom prst="straightConnector1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ZoneTexte 44">
            <a:extLst>
              <a:ext uri="{FF2B5EF4-FFF2-40B4-BE49-F238E27FC236}">
                <a16:creationId xmlns:a16="http://schemas.microsoft.com/office/drawing/2014/main" id="{4DA0BB6F-9370-55D1-F315-6BB150E3AA06}"/>
              </a:ext>
            </a:extLst>
          </p:cNvPr>
          <p:cNvSpPr txBox="1"/>
          <p:nvPr/>
        </p:nvSpPr>
        <p:spPr>
          <a:xfrm>
            <a:off x="5904871" y="7951621"/>
            <a:ext cx="37389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/>
              <a:t>M8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DD24C641-E5CC-35E0-3490-81E5D39201AC}"/>
              </a:ext>
            </a:extLst>
          </p:cNvPr>
          <p:cNvSpPr/>
          <p:nvPr/>
        </p:nvSpPr>
        <p:spPr>
          <a:xfrm>
            <a:off x="5203780" y="8205482"/>
            <a:ext cx="962059" cy="96733"/>
          </a:xfrm>
          <a:prstGeom prst="rect">
            <a:avLst/>
          </a:prstGeom>
          <a:noFill/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ZoneTexte 52">
            <a:extLst>
              <a:ext uri="{FF2B5EF4-FFF2-40B4-BE49-F238E27FC236}">
                <a16:creationId xmlns:a16="http://schemas.microsoft.com/office/drawing/2014/main" id="{C00A51E8-198B-F29C-DF9A-BFFEF335B68D}"/>
              </a:ext>
            </a:extLst>
          </p:cNvPr>
          <p:cNvSpPr txBox="1"/>
          <p:nvPr/>
        </p:nvSpPr>
        <p:spPr>
          <a:xfrm>
            <a:off x="5907215" y="7805203"/>
            <a:ext cx="35939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/>
              <a:t>M5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D556F170-DC56-636B-BC59-E1C13362DEBF}"/>
              </a:ext>
            </a:extLst>
          </p:cNvPr>
          <p:cNvSpPr/>
          <p:nvPr/>
        </p:nvSpPr>
        <p:spPr>
          <a:xfrm>
            <a:off x="5825866" y="7885027"/>
            <a:ext cx="106113" cy="245742"/>
          </a:xfrm>
          <a:prstGeom prst="rect">
            <a:avLst/>
          </a:prstGeom>
          <a:noFill/>
          <a:ln w="6350">
            <a:solidFill>
              <a:schemeClr val="tx1">
                <a:lumMod val="85000"/>
                <a:lumOff val="1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6" name="Ellipse 55">
            <a:extLst>
              <a:ext uri="{FF2B5EF4-FFF2-40B4-BE49-F238E27FC236}">
                <a16:creationId xmlns:a16="http://schemas.microsoft.com/office/drawing/2014/main" id="{4C427753-7886-E571-49D1-A16C9777C0E3}"/>
              </a:ext>
            </a:extLst>
          </p:cNvPr>
          <p:cNvSpPr>
            <a:spLocks noChangeAspect="1"/>
          </p:cNvSpPr>
          <p:nvPr/>
        </p:nvSpPr>
        <p:spPr>
          <a:xfrm>
            <a:off x="5860240" y="7941676"/>
            <a:ext cx="45753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7" name="Image 56">
            <a:extLst>
              <a:ext uri="{FF2B5EF4-FFF2-40B4-BE49-F238E27FC236}">
                <a16:creationId xmlns:a16="http://schemas.microsoft.com/office/drawing/2014/main" id="{40F212BA-7801-C1E8-4B98-0A41569183B7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BEBA8EAE-BF5A-486C-A8C5-ECC9F3942E4B}">
                <a14:imgProps xmlns:a14="http://schemas.microsoft.com/office/drawing/2010/main">
                  <a14:imgLayer r:embed="rId19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47904" y="7116886"/>
            <a:ext cx="291088" cy="288000"/>
          </a:xfrm>
          <a:prstGeom prst="rect">
            <a:avLst/>
          </a:prstGeom>
        </p:spPr>
      </p:pic>
      <p:cxnSp>
        <p:nvCxnSpPr>
          <p:cNvPr id="58" name="Connecteur droit avec flèche 57">
            <a:extLst>
              <a:ext uri="{FF2B5EF4-FFF2-40B4-BE49-F238E27FC236}">
                <a16:creationId xmlns:a16="http://schemas.microsoft.com/office/drawing/2014/main" id="{0C7A0077-42DA-D8EF-5BB6-F5C5CA23190C}"/>
              </a:ext>
            </a:extLst>
          </p:cNvPr>
          <p:cNvCxnSpPr>
            <a:cxnSpLocks/>
            <a:stCxn id="57" idx="3"/>
          </p:cNvCxnSpPr>
          <p:nvPr/>
        </p:nvCxnSpPr>
        <p:spPr>
          <a:xfrm>
            <a:off x="5138992" y="7260886"/>
            <a:ext cx="495632" cy="175495"/>
          </a:xfrm>
          <a:prstGeom prst="straightConnector1">
            <a:avLst/>
          </a:prstGeom>
          <a:ln w="6350">
            <a:solidFill>
              <a:schemeClr val="tx1">
                <a:lumMod val="85000"/>
                <a:lumOff val="15000"/>
              </a:schemeClr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cteur droit avec flèche 58">
            <a:extLst>
              <a:ext uri="{FF2B5EF4-FFF2-40B4-BE49-F238E27FC236}">
                <a16:creationId xmlns:a16="http://schemas.microsoft.com/office/drawing/2014/main" id="{A148BCB3-CF95-3A25-E705-BD2C707A3E49}"/>
              </a:ext>
            </a:extLst>
          </p:cNvPr>
          <p:cNvCxnSpPr>
            <a:cxnSpLocks/>
            <a:stCxn id="2" idx="5"/>
            <a:endCxn id="61" idx="2"/>
          </p:cNvCxnSpPr>
          <p:nvPr/>
        </p:nvCxnSpPr>
        <p:spPr>
          <a:xfrm>
            <a:off x="5013622" y="6103152"/>
            <a:ext cx="494663" cy="4495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avec flèche 59">
            <a:extLst>
              <a:ext uri="{FF2B5EF4-FFF2-40B4-BE49-F238E27FC236}">
                <a16:creationId xmlns:a16="http://schemas.microsoft.com/office/drawing/2014/main" id="{34DC23B9-29E3-CE7E-5C07-4CBF8FEA5206}"/>
              </a:ext>
            </a:extLst>
          </p:cNvPr>
          <p:cNvCxnSpPr>
            <a:cxnSpLocks/>
            <a:stCxn id="57" idx="3"/>
          </p:cNvCxnSpPr>
          <p:nvPr/>
        </p:nvCxnSpPr>
        <p:spPr>
          <a:xfrm flipV="1">
            <a:off x="5138992" y="6898742"/>
            <a:ext cx="469334" cy="362144"/>
          </a:xfrm>
          <a:prstGeom prst="straightConnector1">
            <a:avLst/>
          </a:prstGeom>
          <a:ln w="6350">
            <a:solidFill>
              <a:schemeClr val="tx1">
                <a:lumMod val="85000"/>
                <a:lumOff val="15000"/>
              </a:schemeClr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Ellipse 60">
            <a:extLst>
              <a:ext uri="{FF2B5EF4-FFF2-40B4-BE49-F238E27FC236}">
                <a16:creationId xmlns:a16="http://schemas.microsoft.com/office/drawing/2014/main" id="{39C97D9F-F2D1-BE8E-DD7E-2AE0F3AE9221}"/>
              </a:ext>
            </a:extLst>
          </p:cNvPr>
          <p:cNvSpPr/>
          <p:nvPr/>
        </p:nvSpPr>
        <p:spPr>
          <a:xfrm>
            <a:off x="5508285" y="6352849"/>
            <a:ext cx="424335" cy="399606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62" name="Groupe 61">
            <a:extLst>
              <a:ext uri="{FF2B5EF4-FFF2-40B4-BE49-F238E27FC236}">
                <a16:creationId xmlns:a16="http://schemas.microsoft.com/office/drawing/2014/main" id="{36B16656-DC12-F8B5-E9C2-CDB888EB4051}"/>
              </a:ext>
            </a:extLst>
          </p:cNvPr>
          <p:cNvGrpSpPr>
            <a:grpSpLocks noChangeAspect="1"/>
          </p:cNvGrpSpPr>
          <p:nvPr/>
        </p:nvGrpSpPr>
        <p:grpSpPr>
          <a:xfrm>
            <a:off x="2822344" y="4664615"/>
            <a:ext cx="2685939" cy="1479392"/>
            <a:chOff x="1007448" y="3337289"/>
            <a:chExt cx="2917542" cy="1300337"/>
          </a:xfrm>
        </p:grpSpPr>
        <p:pic>
          <p:nvPicPr>
            <p:cNvPr id="64" name="Picture 3" descr="X:\PROJETS\STANDARD\0616_SONATA\ANNEXES\NOTICE DE MONTAGE CLIENT\VUE_039.jpg">
              <a:extLst>
                <a:ext uri="{FF2B5EF4-FFF2-40B4-BE49-F238E27FC236}">
                  <a16:creationId xmlns:a16="http://schemas.microsoft.com/office/drawing/2014/main" id="{A8DC5235-E641-889B-C189-0464A02BDBD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2" cstate="screen">
              <a:extLst>
                <a:ext uri="{BEBA8EAE-BF5A-486C-A8C5-ECC9F3942E4B}">
                  <a14:imgProps xmlns:a14="http://schemas.microsoft.com/office/drawing/2010/main">
                    <a14:imgLayer r:embed="rId23"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1007448" y="3337289"/>
              <a:ext cx="1670071" cy="12735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5" name="Image 64">
              <a:extLst>
                <a:ext uri="{FF2B5EF4-FFF2-40B4-BE49-F238E27FC236}">
                  <a16:creationId xmlns:a16="http://schemas.microsoft.com/office/drawing/2014/main" id="{4EDBE73B-9E6F-1EBC-AF23-0D39EC30A943}"/>
                </a:ext>
              </a:extLst>
            </p:cNvPr>
            <p:cNvPicPr>
              <a:picLocks/>
            </p:cNvPicPr>
            <p:nvPr/>
          </p:nvPicPr>
          <p:blipFill>
            <a:blip r:embed="rId24" cstate="screen">
              <a:extLst>
                <a:ext uri="{BEBA8EAE-BF5A-486C-A8C5-ECC9F3942E4B}">
                  <a14:imgProps xmlns:a14="http://schemas.microsoft.com/office/drawing/2010/main">
                    <a14:imgLayer r:embed="rId25"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38421" y="4279716"/>
              <a:ext cx="451398" cy="357910"/>
            </a:xfrm>
            <a:prstGeom prst="rect">
              <a:avLst/>
            </a:prstGeom>
          </p:spPr>
        </p:pic>
        <p:grpSp>
          <p:nvGrpSpPr>
            <p:cNvPr id="67" name="Groupe 66">
              <a:extLst>
                <a:ext uri="{FF2B5EF4-FFF2-40B4-BE49-F238E27FC236}">
                  <a16:creationId xmlns:a16="http://schemas.microsoft.com/office/drawing/2014/main" id="{CD6AE6F3-9A3B-56BB-A9D6-622D134AE33C}"/>
                </a:ext>
              </a:extLst>
            </p:cNvPr>
            <p:cNvGrpSpPr/>
            <p:nvPr/>
          </p:nvGrpSpPr>
          <p:grpSpPr>
            <a:xfrm>
              <a:off x="2577720" y="3585132"/>
              <a:ext cx="1347270" cy="924413"/>
              <a:chOff x="6044313" y="997053"/>
              <a:chExt cx="1062579" cy="682445"/>
            </a:xfrm>
          </p:grpSpPr>
          <p:sp>
            <p:nvSpPr>
              <p:cNvPr id="73" name="ZoneTexte 72">
                <a:extLst>
                  <a:ext uri="{FF2B5EF4-FFF2-40B4-BE49-F238E27FC236}">
                    <a16:creationId xmlns:a16="http://schemas.microsoft.com/office/drawing/2014/main" id="{736C5FB0-958A-A215-90DB-759BAFCFD5A1}"/>
                  </a:ext>
                </a:extLst>
              </p:cNvPr>
              <p:cNvSpPr txBox="1"/>
              <p:nvPr/>
            </p:nvSpPr>
            <p:spPr>
              <a:xfrm>
                <a:off x="6044313" y="1181174"/>
                <a:ext cx="993666" cy="1298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700" b="1" dirty="0"/>
                  <a:t>N  </a:t>
                </a:r>
                <a:r>
                  <a:rPr lang="en-GB" sz="700" b="1" dirty="0"/>
                  <a:t>Blue</a:t>
                </a:r>
                <a:endParaRPr lang="fr-FR" sz="700" b="1" dirty="0"/>
              </a:p>
            </p:txBody>
          </p:sp>
          <p:sp>
            <p:nvSpPr>
              <p:cNvPr id="74" name="ZoneTexte 73">
                <a:extLst>
                  <a:ext uri="{FF2B5EF4-FFF2-40B4-BE49-F238E27FC236}">
                    <a16:creationId xmlns:a16="http://schemas.microsoft.com/office/drawing/2014/main" id="{67C3F640-EBB0-D8FF-8592-0459A2B4D389}"/>
                  </a:ext>
                </a:extLst>
              </p:cNvPr>
              <p:cNvSpPr txBox="1"/>
              <p:nvPr/>
            </p:nvSpPr>
            <p:spPr>
              <a:xfrm>
                <a:off x="6048123" y="997053"/>
                <a:ext cx="1058769" cy="1298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700" b="1" dirty="0"/>
                  <a:t>L   </a:t>
                </a:r>
                <a:r>
                  <a:rPr lang="en-GB" sz="700" b="1" dirty="0"/>
                  <a:t>Brown</a:t>
                </a:r>
                <a:endParaRPr lang="fr-FR" sz="700" b="1" dirty="0"/>
              </a:p>
            </p:txBody>
          </p:sp>
          <p:pic>
            <p:nvPicPr>
              <p:cNvPr id="75" name="Image 74">
                <a:extLst>
                  <a:ext uri="{FF2B5EF4-FFF2-40B4-BE49-F238E27FC236}">
                    <a16:creationId xmlns:a16="http://schemas.microsoft.com/office/drawing/2014/main" id="{5843EAB4-88A6-9F0D-E145-6957021A464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6" cstate="print">
                <a:extLst>
                  <a:ext uri="{BEBA8EAE-BF5A-486C-A8C5-ECC9F3942E4B}">
                    <a14:imgProps xmlns:a14="http://schemas.microsoft.com/office/drawing/2010/main">
                      <a14:imgLayer r:embed="rId27">
                        <a14:imgEffect>
                          <a14:sharpenSoften amount="5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6457803" y="1566092"/>
                <a:ext cx="343653" cy="113406"/>
              </a:xfrm>
              <a:prstGeom prst="rect">
                <a:avLst/>
              </a:prstGeom>
            </p:spPr>
          </p:pic>
          <p:pic>
            <p:nvPicPr>
              <p:cNvPr id="76" name="Image 75">
                <a:extLst>
                  <a:ext uri="{FF2B5EF4-FFF2-40B4-BE49-F238E27FC236}">
                    <a16:creationId xmlns:a16="http://schemas.microsoft.com/office/drawing/2014/main" id="{38190F27-DF38-D474-DD8E-6D169863220F}"/>
                  </a:ext>
                </a:extLst>
              </p:cNvPr>
              <p:cNvPicPr>
                <a:picLocks/>
              </p:cNvPicPr>
              <p:nvPr/>
            </p:nvPicPr>
            <p:blipFill>
              <a:blip r:embed="rId18" cstate="screen">
                <a:extLst>
                  <a:ext uri="{BEBA8EAE-BF5A-486C-A8C5-ECC9F3942E4B}">
                    <a14:imgProps xmlns:a14="http://schemas.microsoft.com/office/drawing/2010/main">
                      <a14:imgLayer r:embed="rId19">
                        <a14:imgEffect>
                          <a14:sharpenSoften amount="5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6670880" y="1296639"/>
                <a:ext cx="223441" cy="165141"/>
              </a:xfrm>
              <a:prstGeom prst="rect">
                <a:avLst/>
              </a:prstGeom>
            </p:spPr>
          </p:pic>
        </p:grpSp>
      </p:grpSp>
      <p:sp>
        <p:nvSpPr>
          <p:cNvPr id="77" name="ZoneTexte 76">
            <a:extLst>
              <a:ext uri="{FF2B5EF4-FFF2-40B4-BE49-F238E27FC236}">
                <a16:creationId xmlns:a16="http://schemas.microsoft.com/office/drawing/2014/main" id="{49C25C24-4AA0-1F96-C2C6-CDCFE25336BC}"/>
              </a:ext>
            </a:extLst>
          </p:cNvPr>
          <p:cNvSpPr txBox="1"/>
          <p:nvPr/>
        </p:nvSpPr>
        <p:spPr>
          <a:xfrm>
            <a:off x="4245289" y="5373044"/>
            <a:ext cx="699230" cy="4526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700"/>
              </a:lnSpc>
            </a:pPr>
            <a:endParaRPr lang="en-GB" sz="700" b="1" dirty="0"/>
          </a:p>
          <a:p>
            <a:pPr>
              <a:lnSpc>
                <a:spcPts val="700"/>
              </a:lnSpc>
            </a:pPr>
            <a:r>
              <a:rPr lang="en-GB" sz="700" b="1" dirty="0"/>
              <a:t>Green/yellow</a:t>
            </a:r>
          </a:p>
          <a:p>
            <a:pPr>
              <a:lnSpc>
                <a:spcPts val="700"/>
              </a:lnSpc>
            </a:pPr>
            <a:endParaRPr lang="en-GB" sz="700" b="1" dirty="0"/>
          </a:p>
          <a:p>
            <a:pPr>
              <a:lnSpc>
                <a:spcPts val="700"/>
              </a:lnSpc>
            </a:pPr>
            <a:endParaRPr lang="fr-FR" sz="700" b="1" dirty="0"/>
          </a:p>
        </p:txBody>
      </p:sp>
      <p:sp>
        <p:nvSpPr>
          <p:cNvPr id="78" name="Accolade fermante 77">
            <a:extLst>
              <a:ext uri="{FF2B5EF4-FFF2-40B4-BE49-F238E27FC236}">
                <a16:creationId xmlns:a16="http://schemas.microsoft.com/office/drawing/2014/main" id="{C98D8CC4-1CDA-C950-811A-1D36AF6D45B5}"/>
              </a:ext>
            </a:extLst>
          </p:cNvPr>
          <p:cNvSpPr/>
          <p:nvPr/>
        </p:nvSpPr>
        <p:spPr>
          <a:xfrm>
            <a:off x="4634588" y="5727646"/>
            <a:ext cx="82104" cy="367656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9" name="ZoneTexte 78">
            <a:extLst>
              <a:ext uri="{FF2B5EF4-FFF2-40B4-BE49-F238E27FC236}">
                <a16:creationId xmlns:a16="http://schemas.microsoft.com/office/drawing/2014/main" id="{BE368C4C-37C5-E24D-C9BC-95722BEA9E01}"/>
              </a:ext>
            </a:extLst>
          </p:cNvPr>
          <p:cNvSpPr txBox="1"/>
          <p:nvPr/>
        </p:nvSpPr>
        <p:spPr>
          <a:xfrm>
            <a:off x="4234779" y="5686848"/>
            <a:ext cx="67178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b="1" dirty="0"/>
              <a:t>Black</a:t>
            </a:r>
            <a:endParaRPr lang="fr-FR" sz="700" b="1" dirty="0"/>
          </a:p>
        </p:txBody>
      </p:sp>
      <p:sp>
        <p:nvSpPr>
          <p:cNvPr id="80" name="ZoneTexte 79">
            <a:extLst>
              <a:ext uri="{FF2B5EF4-FFF2-40B4-BE49-F238E27FC236}">
                <a16:creationId xmlns:a16="http://schemas.microsoft.com/office/drawing/2014/main" id="{0B463259-262A-F738-E2FE-E8E7BB3EE854}"/>
              </a:ext>
            </a:extLst>
          </p:cNvPr>
          <p:cNvSpPr txBox="1"/>
          <p:nvPr/>
        </p:nvSpPr>
        <p:spPr>
          <a:xfrm>
            <a:off x="4220172" y="5924121"/>
            <a:ext cx="36260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700" b="1" dirty="0"/>
              <a:t>Grey</a:t>
            </a:r>
            <a:endParaRPr lang="fr-FR" sz="700" b="1" dirty="0"/>
          </a:p>
        </p:txBody>
      </p:sp>
      <p:grpSp>
        <p:nvGrpSpPr>
          <p:cNvPr id="89" name="Groupe 88">
            <a:extLst>
              <a:ext uri="{FF2B5EF4-FFF2-40B4-BE49-F238E27FC236}">
                <a16:creationId xmlns:a16="http://schemas.microsoft.com/office/drawing/2014/main" id="{14FB7FF4-0FF0-E83A-6C92-7B1AF8E91272}"/>
              </a:ext>
            </a:extLst>
          </p:cNvPr>
          <p:cNvGrpSpPr>
            <a:grpSpLocks noChangeAspect="1"/>
          </p:cNvGrpSpPr>
          <p:nvPr/>
        </p:nvGrpSpPr>
        <p:grpSpPr>
          <a:xfrm>
            <a:off x="5662678" y="7001804"/>
            <a:ext cx="214987" cy="180000"/>
            <a:chOff x="8165254" y="4980313"/>
            <a:chExt cx="1990057" cy="1666197"/>
          </a:xfrm>
        </p:grpSpPr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ABBE0C57-510A-5575-4071-F34732FC76B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165254" y="4980313"/>
              <a:ext cx="1990057" cy="1658381"/>
            </a:xfrm>
            <a:prstGeom prst="rect">
              <a:avLst/>
            </a:prstGeom>
            <a:noFill/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91" name="Connecteur droit 90">
              <a:extLst>
                <a:ext uri="{FF2B5EF4-FFF2-40B4-BE49-F238E27FC236}">
                  <a16:creationId xmlns:a16="http://schemas.microsoft.com/office/drawing/2014/main" id="{2536C870-5BF2-4F84-C47A-D39D391B2258}"/>
                </a:ext>
              </a:extLst>
            </p:cNvPr>
            <p:cNvCxnSpPr>
              <a:stCxn id="90" idx="2"/>
              <a:endCxn id="90" idx="0"/>
            </p:cNvCxnSpPr>
            <p:nvPr/>
          </p:nvCxnSpPr>
          <p:spPr>
            <a:xfrm flipV="1">
              <a:off x="9160283" y="4980313"/>
              <a:ext cx="0" cy="1658381"/>
            </a:xfrm>
            <a:prstGeom prst="line">
              <a:avLst/>
            </a:prstGeom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Connecteur droit 91">
              <a:extLst>
                <a:ext uri="{FF2B5EF4-FFF2-40B4-BE49-F238E27FC236}">
                  <a16:creationId xmlns:a16="http://schemas.microsoft.com/office/drawing/2014/main" id="{BD29A90F-F25A-39F2-AFF9-6DC485F58C49}"/>
                </a:ext>
              </a:extLst>
            </p:cNvPr>
            <p:cNvCxnSpPr/>
            <p:nvPr/>
          </p:nvCxnSpPr>
          <p:spPr>
            <a:xfrm flipV="1">
              <a:off x="8655458" y="4988129"/>
              <a:ext cx="0" cy="1658381"/>
            </a:xfrm>
            <a:prstGeom prst="line">
              <a:avLst/>
            </a:prstGeom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Connecteur droit 92">
              <a:extLst>
                <a:ext uri="{FF2B5EF4-FFF2-40B4-BE49-F238E27FC236}">
                  <a16:creationId xmlns:a16="http://schemas.microsoft.com/office/drawing/2014/main" id="{B7CF63A0-9BEB-614C-7BC1-57529ED51011}"/>
                </a:ext>
              </a:extLst>
            </p:cNvPr>
            <p:cNvCxnSpPr/>
            <p:nvPr/>
          </p:nvCxnSpPr>
          <p:spPr>
            <a:xfrm flipV="1">
              <a:off x="9655583" y="4980313"/>
              <a:ext cx="0" cy="1658381"/>
            </a:xfrm>
            <a:prstGeom prst="line">
              <a:avLst/>
            </a:prstGeom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Ellipse 1">
            <a:extLst>
              <a:ext uri="{FF2B5EF4-FFF2-40B4-BE49-F238E27FC236}">
                <a16:creationId xmlns:a16="http://schemas.microsoft.com/office/drawing/2014/main" id="{608D0127-1CB3-7C00-CBAB-A1045C3F2A32}"/>
              </a:ext>
            </a:extLst>
          </p:cNvPr>
          <p:cNvSpPr/>
          <p:nvPr/>
        </p:nvSpPr>
        <p:spPr>
          <a:xfrm>
            <a:off x="2624372" y="4597688"/>
            <a:ext cx="2799181" cy="1763761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63A2ABCE-9CCF-95B3-2890-6413C3866E70}"/>
              </a:ext>
            </a:extLst>
          </p:cNvPr>
          <p:cNvSpPr txBox="1"/>
          <p:nvPr/>
        </p:nvSpPr>
        <p:spPr>
          <a:xfrm>
            <a:off x="260650" y="8850704"/>
            <a:ext cx="6283285" cy="461665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600" dirty="0"/>
              <a:t>La source lumineuse contenue dans ce luminaire ne doit être remplacée que par le fabricant ou son agent de maintenance ou une personne de qualification équivalente.</a:t>
            </a:r>
          </a:p>
          <a:p>
            <a:r>
              <a:rPr lang="en-US" sz="600" dirty="0"/>
              <a:t>The lighting part included in this luminaire must maintained by the manufacturer, an authorized service agent or a person with similar technical qualification.</a:t>
            </a:r>
          </a:p>
          <a:p>
            <a:r>
              <a:rPr lang="it-IT" sz="600" dirty="0"/>
              <a:t>La sostituzione della sorgente luminosa contenuta in questo apparecchio deve essere effettuata solo dal produttore o dal suo addetto alla manutenzione o da una persona con qualifiche equivalenti.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4012653E-7070-4F73-B704-E3082F2CDB84}"/>
              </a:ext>
            </a:extLst>
          </p:cNvPr>
          <p:cNvSpPr txBox="1"/>
          <p:nvPr/>
        </p:nvSpPr>
        <p:spPr>
          <a:xfrm>
            <a:off x="5758562" y="1614834"/>
            <a:ext cx="839629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700" b="1" dirty="0"/>
              <a:t>Fixation coffret</a:t>
            </a:r>
          </a:p>
          <a:p>
            <a:r>
              <a:rPr lang="en-GB" sz="700" b="1" dirty="0"/>
              <a:t>Box mounting</a:t>
            </a:r>
          </a:p>
          <a:p>
            <a:r>
              <a:rPr lang="it-IT" sz="700" b="1" dirty="0"/>
              <a:t>Fissaggio scatola</a:t>
            </a:r>
          </a:p>
          <a:p>
            <a:endParaRPr lang="en-GB" sz="700" b="1" dirty="0"/>
          </a:p>
        </p:txBody>
      </p:sp>
    </p:spTree>
    <p:extLst>
      <p:ext uri="{BB962C8B-B14F-4D97-AF65-F5344CB8AC3E}">
        <p14:creationId xmlns:p14="http://schemas.microsoft.com/office/powerpoint/2010/main" val="2410730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Image 85">
            <a:extLst>
              <a:ext uri="{FF2B5EF4-FFF2-40B4-BE49-F238E27FC236}">
                <a16:creationId xmlns:a16="http://schemas.microsoft.com/office/drawing/2014/main" id="{88B46286-535C-64B5-D7D0-0152C5F67D9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5261867" y="1927102"/>
            <a:ext cx="294408" cy="185631"/>
          </a:xfrm>
          <a:prstGeom prst="rect">
            <a:avLst/>
          </a:prstGeom>
        </p:spPr>
      </p:pic>
      <p:sp>
        <p:nvSpPr>
          <p:cNvPr id="47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637630" y="9670211"/>
            <a:ext cx="220370" cy="235789"/>
          </a:xfrm>
        </p:spPr>
        <p:txBody>
          <a:bodyPr/>
          <a:lstStyle/>
          <a:p>
            <a:pPr algn="ctr"/>
            <a:r>
              <a:rPr lang="fr-FR" sz="14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94" name="Rectangle à coins arrondis 93"/>
          <p:cNvSpPr/>
          <p:nvPr/>
        </p:nvSpPr>
        <p:spPr>
          <a:xfrm>
            <a:off x="197931" y="173031"/>
            <a:ext cx="6439699" cy="4337775"/>
          </a:xfrm>
          <a:prstGeom prst="roundRect">
            <a:avLst>
              <a:gd name="adj" fmla="val 2701"/>
            </a:avLst>
          </a:prstGeom>
          <a:noFill/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pSp>
        <p:nvGrpSpPr>
          <p:cNvPr id="196" name="Groupe 195"/>
          <p:cNvGrpSpPr/>
          <p:nvPr/>
        </p:nvGrpSpPr>
        <p:grpSpPr>
          <a:xfrm>
            <a:off x="197484" y="122199"/>
            <a:ext cx="622458" cy="1200329"/>
            <a:chOff x="-2044460" y="628184"/>
            <a:chExt cx="360000" cy="1200329"/>
          </a:xfrm>
        </p:grpSpPr>
        <p:sp>
          <p:nvSpPr>
            <p:cNvPr id="197" name="Rectangle 196"/>
            <p:cNvSpPr/>
            <p:nvPr/>
          </p:nvSpPr>
          <p:spPr>
            <a:xfrm>
              <a:off x="-2044460" y="679017"/>
              <a:ext cx="360000" cy="360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98" name="ZoneTexte 197"/>
            <p:cNvSpPr txBox="1"/>
            <p:nvPr/>
          </p:nvSpPr>
          <p:spPr>
            <a:xfrm>
              <a:off x="-2029250" y="628184"/>
              <a:ext cx="329579" cy="120032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4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4.2</a:t>
              </a:r>
            </a:p>
          </p:txBody>
        </p:sp>
      </p:grpSp>
      <p:sp>
        <p:nvSpPr>
          <p:cNvPr id="3" name="ZoneTexte 2">
            <a:extLst>
              <a:ext uri="{FF2B5EF4-FFF2-40B4-BE49-F238E27FC236}">
                <a16:creationId xmlns:a16="http://schemas.microsoft.com/office/drawing/2014/main" id="{899A3104-B835-6E22-C197-FA5CBD9E5C53}"/>
              </a:ext>
            </a:extLst>
          </p:cNvPr>
          <p:cNvSpPr txBox="1"/>
          <p:nvPr/>
        </p:nvSpPr>
        <p:spPr>
          <a:xfrm>
            <a:off x="252089" y="9368303"/>
            <a:ext cx="3816424" cy="415498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t" anchorCtr="0">
            <a:spAutoFit/>
          </a:bodyPr>
          <a:lstStyle/>
          <a:p>
            <a:r>
              <a:rPr lang="fr-FR" sz="700" dirty="0"/>
              <a:t>ECLATEC S.A.S. 41, rue Lafayette - CS 20069 - Maxéville - 54528 LAXOU CEDEX - France </a:t>
            </a:r>
          </a:p>
          <a:p>
            <a:r>
              <a:rPr lang="fr-FR" sz="700" dirty="0"/>
              <a:t>Tél. • + 33 (0)3 83 39 38 00</a:t>
            </a:r>
          </a:p>
          <a:p>
            <a:r>
              <a:rPr lang="fr-FR" sz="700" dirty="0"/>
              <a:t>Site • www.eclatec.com</a:t>
            </a:r>
          </a:p>
        </p:txBody>
      </p:sp>
      <p:sp>
        <p:nvSpPr>
          <p:cNvPr id="6" name="Espace réservé du numéro de diapositive 3">
            <a:extLst>
              <a:ext uri="{FF2B5EF4-FFF2-40B4-BE49-F238E27FC236}">
                <a16:creationId xmlns:a16="http://schemas.microsoft.com/office/drawing/2014/main" id="{42BF8319-5FC8-35BC-9902-0D351D10C426}"/>
              </a:ext>
            </a:extLst>
          </p:cNvPr>
          <p:cNvSpPr txBox="1">
            <a:spLocks/>
          </p:cNvSpPr>
          <p:nvPr/>
        </p:nvSpPr>
        <p:spPr>
          <a:xfrm>
            <a:off x="4914900" y="918142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15FCA44-5DD4-4771-82AD-3929005242C9}" type="slidenum">
              <a:rPr lang="fr-FR" smtClean="0"/>
              <a:pPr/>
              <a:t>4</a:t>
            </a:fld>
            <a:endParaRPr lang="fr-FR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67437DA0-C644-0995-BA6E-E0C20E67BE65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81085" y="312069"/>
            <a:ext cx="1821785" cy="3611703"/>
          </a:xfrm>
          <a:prstGeom prst="rect">
            <a:avLst/>
          </a:prstGeom>
        </p:spPr>
      </p:pic>
      <p:sp>
        <p:nvSpPr>
          <p:cNvPr id="10" name="Forme libre : forme 9">
            <a:extLst>
              <a:ext uri="{FF2B5EF4-FFF2-40B4-BE49-F238E27FC236}">
                <a16:creationId xmlns:a16="http://schemas.microsoft.com/office/drawing/2014/main" id="{A3A93385-045C-77CB-97E4-7F03302E5FF7}"/>
              </a:ext>
            </a:extLst>
          </p:cNvPr>
          <p:cNvSpPr/>
          <p:nvPr/>
        </p:nvSpPr>
        <p:spPr>
          <a:xfrm rot="1176239">
            <a:off x="1856080" y="266899"/>
            <a:ext cx="263789" cy="659388"/>
          </a:xfrm>
          <a:custGeom>
            <a:avLst/>
            <a:gdLst>
              <a:gd name="connsiteX0" fmla="*/ 263789 w 263789"/>
              <a:gd name="connsiteY0" fmla="*/ 659388 h 659388"/>
              <a:gd name="connsiteX1" fmla="*/ 231002 w 263789"/>
              <a:gd name="connsiteY1" fmla="*/ 553740 h 659388"/>
              <a:gd name="connsiteX2" fmla="*/ 121711 w 263789"/>
              <a:gd name="connsiteY2" fmla="*/ 499095 h 659388"/>
              <a:gd name="connsiteX3" fmla="*/ 41565 w 263789"/>
              <a:gd name="connsiteY3" fmla="*/ 320586 h 659388"/>
              <a:gd name="connsiteX4" fmla="*/ 1491 w 263789"/>
              <a:gd name="connsiteY4" fmla="*/ 65574 h 659388"/>
              <a:gd name="connsiteX5" fmla="*/ 12420 w 263789"/>
              <a:gd name="connsiteY5" fmla="*/ 0 h 6593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3789" h="659388">
                <a:moveTo>
                  <a:pt x="263789" y="659388"/>
                </a:moveTo>
                <a:cubicBezTo>
                  <a:pt x="259235" y="619922"/>
                  <a:pt x="254682" y="580456"/>
                  <a:pt x="231002" y="553740"/>
                </a:cubicBezTo>
                <a:cubicBezTo>
                  <a:pt x="207322" y="527024"/>
                  <a:pt x="153284" y="537954"/>
                  <a:pt x="121711" y="499095"/>
                </a:cubicBezTo>
                <a:cubicBezTo>
                  <a:pt x="90138" y="460236"/>
                  <a:pt x="61602" y="392839"/>
                  <a:pt x="41565" y="320586"/>
                </a:cubicBezTo>
                <a:cubicBezTo>
                  <a:pt x="21528" y="248333"/>
                  <a:pt x="6348" y="119005"/>
                  <a:pt x="1491" y="65574"/>
                </a:cubicBezTo>
                <a:cubicBezTo>
                  <a:pt x="-3366" y="12143"/>
                  <a:pt x="4527" y="6071"/>
                  <a:pt x="12420" y="0"/>
                </a:cubicBezTo>
              </a:path>
            </a:pathLst>
          </a:cu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EFFB0455-8020-59C5-2BD4-C1354BBA0F9A}"/>
              </a:ext>
            </a:extLst>
          </p:cNvPr>
          <p:cNvCxnSpPr>
            <a:cxnSpLocks/>
          </p:cNvCxnSpPr>
          <p:nvPr/>
        </p:nvCxnSpPr>
        <p:spPr>
          <a:xfrm>
            <a:off x="703889" y="3655434"/>
            <a:ext cx="7238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32069385-FB85-2451-E031-90E060D061B9}"/>
              </a:ext>
            </a:extLst>
          </p:cNvPr>
          <p:cNvCxnSpPr>
            <a:cxnSpLocks/>
          </p:cNvCxnSpPr>
          <p:nvPr/>
        </p:nvCxnSpPr>
        <p:spPr>
          <a:xfrm>
            <a:off x="2521691" y="3647541"/>
            <a:ext cx="672580" cy="789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8" name="Graphique 47" descr="Flèche : pivoter à droite contour">
            <a:extLst>
              <a:ext uri="{FF2B5EF4-FFF2-40B4-BE49-F238E27FC236}">
                <a16:creationId xmlns:a16="http://schemas.microsoft.com/office/drawing/2014/main" id="{63FF44C8-6CFE-4664-5D52-3A247344362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14813137">
            <a:off x="1305467" y="780261"/>
            <a:ext cx="617242" cy="617242"/>
          </a:xfrm>
          <a:prstGeom prst="rect">
            <a:avLst/>
          </a:prstGeom>
        </p:spPr>
      </p:pic>
      <p:pic>
        <p:nvPicPr>
          <p:cNvPr id="49" name="Graphique 48" descr="Flèche : pivoter à droite contour">
            <a:extLst>
              <a:ext uri="{FF2B5EF4-FFF2-40B4-BE49-F238E27FC236}">
                <a16:creationId xmlns:a16="http://schemas.microsoft.com/office/drawing/2014/main" id="{51A3BEB9-0C6B-79DF-2FFE-B7BC484946A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18675468" flipH="1">
            <a:off x="1233549" y="2040438"/>
            <a:ext cx="623004" cy="623004"/>
          </a:xfrm>
          <a:prstGeom prst="rect">
            <a:avLst/>
          </a:prstGeom>
        </p:spPr>
      </p:pic>
      <p:sp>
        <p:nvSpPr>
          <p:cNvPr id="50" name="Flèche : droite 49">
            <a:extLst>
              <a:ext uri="{FF2B5EF4-FFF2-40B4-BE49-F238E27FC236}">
                <a16:creationId xmlns:a16="http://schemas.microsoft.com/office/drawing/2014/main" id="{D568641B-571D-EA97-4C50-2A161AAB1CB6}"/>
              </a:ext>
            </a:extLst>
          </p:cNvPr>
          <p:cNvSpPr/>
          <p:nvPr/>
        </p:nvSpPr>
        <p:spPr>
          <a:xfrm>
            <a:off x="2762755" y="1927642"/>
            <a:ext cx="760542" cy="364173"/>
          </a:xfrm>
          <a:prstGeom prst="rightArrow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4A5FC28F-D030-CE5C-59E8-ACC287314882}"/>
              </a:ext>
            </a:extLst>
          </p:cNvPr>
          <p:cNvSpPr txBox="1"/>
          <p:nvPr/>
        </p:nvSpPr>
        <p:spPr>
          <a:xfrm>
            <a:off x="829772" y="172553"/>
            <a:ext cx="849913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sz="1600" dirty="0"/>
              <a:t>Classe II</a:t>
            </a:r>
          </a:p>
        </p:txBody>
      </p:sp>
      <p:sp>
        <p:nvSpPr>
          <p:cNvPr id="92" name="Rectangle à coins arrondis 91"/>
          <p:cNvSpPr/>
          <p:nvPr/>
        </p:nvSpPr>
        <p:spPr>
          <a:xfrm>
            <a:off x="1758223" y="4612907"/>
            <a:ext cx="3143374" cy="4151465"/>
          </a:xfrm>
          <a:prstGeom prst="roundRect">
            <a:avLst>
              <a:gd name="adj" fmla="val 2701"/>
            </a:avLst>
          </a:prstGeom>
          <a:noFill/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4" name="Groupe 3"/>
          <p:cNvGrpSpPr/>
          <p:nvPr/>
        </p:nvGrpSpPr>
        <p:grpSpPr>
          <a:xfrm>
            <a:off x="1758224" y="4563225"/>
            <a:ext cx="360000" cy="461665"/>
            <a:chOff x="-2044460" y="628184"/>
            <a:chExt cx="360000" cy="461665"/>
          </a:xfrm>
        </p:grpSpPr>
        <p:sp>
          <p:nvSpPr>
            <p:cNvPr id="7" name="Rectangle 6"/>
            <p:cNvSpPr/>
            <p:nvPr/>
          </p:nvSpPr>
          <p:spPr>
            <a:xfrm>
              <a:off x="-2044460" y="679017"/>
              <a:ext cx="360000" cy="360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85" name="ZoneTexte 184"/>
            <p:cNvSpPr txBox="1"/>
            <p:nvPr/>
          </p:nvSpPr>
          <p:spPr>
            <a:xfrm>
              <a:off x="-2029250" y="628184"/>
              <a:ext cx="329579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4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5</a:t>
              </a:r>
            </a:p>
          </p:txBody>
        </p:sp>
      </p:grpSp>
      <p:pic>
        <p:nvPicPr>
          <p:cNvPr id="11" name="Image 10">
            <a:extLst>
              <a:ext uri="{FF2B5EF4-FFF2-40B4-BE49-F238E27FC236}">
                <a16:creationId xmlns:a16="http://schemas.microsoft.com/office/drawing/2014/main" id="{D191AA23-6D6F-023C-1598-DD82362354B5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439439" y="4639337"/>
            <a:ext cx="1821785" cy="3611703"/>
          </a:xfrm>
          <a:prstGeom prst="rect">
            <a:avLst/>
          </a:prstGeom>
        </p:spPr>
      </p:pic>
      <p:sp>
        <p:nvSpPr>
          <p:cNvPr id="14" name="Forme libre : forme 13">
            <a:extLst>
              <a:ext uri="{FF2B5EF4-FFF2-40B4-BE49-F238E27FC236}">
                <a16:creationId xmlns:a16="http://schemas.microsoft.com/office/drawing/2014/main" id="{E18AEE75-FC48-8F86-2306-4C258B9B8982}"/>
              </a:ext>
            </a:extLst>
          </p:cNvPr>
          <p:cNvSpPr/>
          <p:nvPr/>
        </p:nvSpPr>
        <p:spPr>
          <a:xfrm>
            <a:off x="3097940" y="4609258"/>
            <a:ext cx="263789" cy="659388"/>
          </a:xfrm>
          <a:custGeom>
            <a:avLst/>
            <a:gdLst>
              <a:gd name="connsiteX0" fmla="*/ 263789 w 263789"/>
              <a:gd name="connsiteY0" fmla="*/ 659388 h 659388"/>
              <a:gd name="connsiteX1" fmla="*/ 231002 w 263789"/>
              <a:gd name="connsiteY1" fmla="*/ 553740 h 659388"/>
              <a:gd name="connsiteX2" fmla="*/ 121711 w 263789"/>
              <a:gd name="connsiteY2" fmla="*/ 499095 h 659388"/>
              <a:gd name="connsiteX3" fmla="*/ 41565 w 263789"/>
              <a:gd name="connsiteY3" fmla="*/ 320586 h 659388"/>
              <a:gd name="connsiteX4" fmla="*/ 1491 w 263789"/>
              <a:gd name="connsiteY4" fmla="*/ 65574 h 659388"/>
              <a:gd name="connsiteX5" fmla="*/ 12420 w 263789"/>
              <a:gd name="connsiteY5" fmla="*/ 0 h 6593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3789" h="659388">
                <a:moveTo>
                  <a:pt x="263789" y="659388"/>
                </a:moveTo>
                <a:cubicBezTo>
                  <a:pt x="259235" y="619922"/>
                  <a:pt x="254682" y="580456"/>
                  <a:pt x="231002" y="553740"/>
                </a:cubicBezTo>
                <a:cubicBezTo>
                  <a:pt x="207322" y="527024"/>
                  <a:pt x="153284" y="537954"/>
                  <a:pt x="121711" y="499095"/>
                </a:cubicBezTo>
                <a:cubicBezTo>
                  <a:pt x="90138" y="460236"/>
                  <a:pt x="61602" y="392839"/>
                  <a:pt x="41565" y="320586"/>
                </a:cubicBezTo>
                <a:cubicBezTo>
                  <a:pt x="21528" y="248333"/>
                  <a:pt x="6348" y="119005"/>
                  <a:pt x="1491" y="65574"/>
                </a:cubicBezTo>
                <a:cubicBezTo>
                  <a:pt x="-3366" y="12143"/>
                  <a:pt x="4527" y="6071"/>
                  <a:pt x="12420" y="0"/>
                </a:cubicBezTo>
              </a:path>
            </a:pathLst>
          </a:cu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421E2D6-F480-2793-8CD9-3C1AE06E7788}"/>
              </a:ext>
            </a:extLst>
          </p:cNvPr>
          <p:cNvSpPr/>
          <p:nvPr/>
        </p:nvSpPr>
        <p:spPr>
          <a:xfrm>
            <a:off x="3471020" y="7392531"/>
            <a:ext cx="105648" cy="23679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BE3B5D45-7F88-DE62-B516-FBFA8A79F4C0}"/>
              </a:ext>
            </a:extLst>
          </p:cNvPr>
          <p:cNvCxnSpPr>
            <a:cxnSpLocks/>
          </p:cNvCxnSpPr>
          <p:nvPr/>
        </p:nvCxnSpPr>
        <p:spPr>
          <a:xfrm>
            <a:off x="2062243" y="7982702"/>
            <a:ext cx="7238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B321FC8F-17ED-8906-7FE2-8A7CE92DC0BD}"/>
              </a:ext>
            </a:extLst>
          </p:cNvPr>
          <p:cNvCxnSpPr>
            <a:cxnSpLocks/>
          </p:cNvCxnSpPr>
          <p:nvPr/>
        </p:nvCxnSpPr>
        <p:spPr>
          <a:xfrm>
            <a:off x="3880045" y="7974809"/>
            <a:ext cx="672580" cy="789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Graphique 18" descr="Flèche : pivoter à droite contour">
            <a:extLst>
              <a:ext uri="{FF2B5EF4-FFF2-40B4-BE49-F238E27FC236}">
                <a16:creationId xmlns:a16="http://schemas.microsoft.com/office/drawing/2014/main" id="{8BE02FC2-38A8-AB53-19A0-11FE02E9D56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13375475">
            <a:off x="2516214" y="6266404"/>
            <a:ext cx="617242" cy="617242"/>
          </a:xfrm>
          <a:prstGeom prst="rect">
            <a:avLst/>
          </a:prstGeom>
        </p:spPr>
      </p:pic>
      <p:pic>
        <p:nvPicPr>
          <p:cNvPr id="20" name="Graphique 19" descr="Flèche : pivoter à droite contour">
            <a:extLst>
              <a:ext uri="{FF2B5EF4-FFF2-40B4-BE49-F238E27FC236}">
                <a16:creationId xmlns:a16="http://schemas.microsoft.com/office/drawing/2014/main" id="{4077BE17-9EBE-29F6-2A64-FF1B51DBBCB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20060518" flipH="1">
            <a:off x="2457187" y="5396735"/>
            <a:ext cx="623004" cy="623004"/>
          </a:xfrm>
          <a:prstGeom prst="rect">
            <a:avLst/>
          </a:prstGeom>
        </p:spPr>
      </p:pic>
      <p:pic>
        <p:nvPicPr>
          <p:cNvPr id="25" name="Image 24">
            <a:extLst>
              <a:ext uri="{FF2B5EF4-FFF2-40B4-BE49-F238E27FC236}">
                <a16:creationId xmlns:a16="http://schemas.microsoft.com/office/drawing/2014/main" id="{A84B72FA-78BE-037A-F62E-2EA3F5976A33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094653" y="560054"/>
            <a:ext cx="656601" cy="742230"/>
          </a:xfrm>
          <a:prstGeom prst="rect">
            <a:avLst/>
          </a:prstGeom>
        </p:spPr>
      </p:pic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9896E347-2175-0F0C-86E3-14A1B36D62BA}"/>
              </a:ext>
            </a:extLst>
          </p:cNvPr>
          <p:cNvCxnSpPr>
            <a:cxnSpLocks/>
          </p:cNvCxnSpPr>
          <p:nvPr/>
        </p:nvCxnSpPr>
        <p:spPr>
          <a:xfrm>
            <a:off x="5225739" y="764733"/>
            <a:ext cx="0" cy="411956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>
            <a:extLst>
              <a:ext uri="{FF2B5EF4-FFF2-40B4-BE49-F238E27FC236}">
                <a16:creationId xmlns:a16="http://schemas.microsoft.com/office/drawing/2014/main" id="{C646D2C9-3FCD-602B-FF9D-44149B8228E4}"/>
              </a:ext>
            </a:extLst>
          </p:cNvPr>
          <p:cNvCxnSpPr>
            <a:cxnSpLocks/>
          </p:cNvCxnSpPr>
          <p:nvPr/>
        </p:nvCxnSpPr>
        <p:spPr>
          <a:xfrm>
            <a:off x="5621026" y="764733"/>
            <a:ext cx="0" cy="411956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376A18CC-3208-B6E7-86BF-0AE9698CFF2B}"/>
              </a:ext>
            </a:extLst>
          </p:cNvPr>
          <p:cNvCxnSpPr>
            <a:cxnSpLocks/>
          </p:cNvCxnSpPr>
          <p:nvPr/>
        </p:nvCxnSpPr>
        <p:spPr>
          <a:xfrm>
            <a:off x="5650905" y="2037953"/>
            <a:ext cx="0" cy="1627035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36">
            <a:extLst>
              <a:ext uri="{FF2B5EF4-FFF2-40B4-BE49-F238E27FC236}">
                <a16:creationId xmlns:a16="http://schemas.microsoft.com/office/drawing/2014/main" id="{E5052028-90D8-3E25-A801-10039F934086}"/>
              </a:ext>
            </a:extLst>
          </p:cNvPr>
          <p:cNvCxnSpPr>
            <a:cxnSpLocks/>
          </p:cNvCxnSpPr>
          <p:nvPr/>
        </p:nvCxnSpPr>
        <p:spPr>
          <a:xfrm>
            <a:off x="5086520" y="2031412"/>
            <a:ext cx="0" cy="1633576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>
            <a:extLst>
              <a:ext uri="{FF2B5EF4-FFF2-40B4-BE49-F238E27FC236}">
                <a16:creationId xmlns:a16="http://schemas.microsoft.com/office/drawing/2014/main" id="{81B78B84-995A-4F62-0E12-ABF2A5A538CA}"/>
              </a:ext>
            </a:extLst>
          </p:cNvPr>
          <p:cNvSpPr/>
          <p:nvPr/>
        </p:nvSpPr>
        <p:spPr>
          <a:xfrm>
            <a:off x="5283037" y="2430034"/>
            <a:ext cx="276259" cy="821035"/>
          </a:xfrm>
          <a:prstGeom prst="rect">
            <a:avLst/>
          </a:prstGeom>
          <a:noFill/>
          <a:ln w="19050">
            <a:solidFill>
              <a:schemeClr val="tx1">
                <a:lumMod val="85000"/>
                <a:lumOff val="1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40" name="Connecteur droit 39">
            <a:extLst>
              <a:ext uri="{FF2B5EF4-FFF2-40B4-BE49-F238E27FC236}">
                <a16:creationId xmlns:a16="http://schemas.microsoft.com/office/drawing/2014/main" id="{F16825F2-C9EA-1A24-CB3B-9C0EACB0B239}"/>
              </a:ext>
            </a:extLst>
          </p:cNvPr>
          <p:cNvCxnSpPr>
            <a:cxnSpLocks/>
          </p:cNvCxnSpPr>
          <p:nvPr/>
        </p:nvCxnSpPr>
        <p:spPr>
          <a:xfrm>
            <a:off x="4832446" y="3835592"/>
            <a:ext cx="1320779" cy="21713"/>
          </a:xfrm>
          <a:prstGeom prst="line">
            <a:avLst/>
          </a:prstGeom>
          <a:ln w="381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Ellipse 50">
            <a:extLst>
              <a:ext uri="{FF2B5EF4-FFF2-40B4-BE49-F238E27FC236}">
                <a16:creationId xmlns:a16="http://schemas.microsoft.com/office/drawing/2014/main" id="{BDB748FB-DE2D-2DB9-68AC-140FDBA677B3}"/>
              </a:ext>
            </a:extLst>
          </p:cNvPr>
          <p:cNvSpPr>
            <a:spLocks noChangeAspect="1"/>
          </p:cNvSpPr>
          <p:nvPr/>
        </p:nvSpPr>
        <p:spPr>
          <a:xfrm>
            <a:off x="5524076" y="3499919"/>
            <a:ext cx="75683" cy="75626"/>
          </a:xfrm>
          <a:prstGeom prst="ellipse">
            <a:avLst/>
          </a:prstGeom>
          <a:solidFill>
            <a:schemeClr val="tx1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Forme libre 256">
            <a:extLst>
              <a:ext uri="{FF2B5EF4-FFF2-40B4-BE49-F238E27FC236}">
                <a16:creationId xmlns:a16="http://schemas.microsoft.com/office/drawing/2014/main" id="{EA27C4A7-036B-751E-7DC2-92D60EB3CB28}"/>
              </a:ext>
            </a:extLst>
          </p:cNvPr>
          <p:cNvSpPr/>
          <p:nvPr/>
        </p:nvSpPr>
        <p:spPr>
          <a:xfrm>
            <a:off x="5260151" y="2690965"/>
            <a:ext cx="300174" cy="747240"/>
          </a:xfrm>
          <a:custGeom>
            <a:avLst/>
            <a:gdLst>
              <a:gd name="connsiteX0" fmla="*/ 273310 w 273310"/>
              <a:gd name="connsiteY0" fmla="*/ 819150 h 819150"/>
              <a:gd name="connsiteX1" fmla="*/ 6610 w 273310"/>
              <a:gd name="connsiteY1" fmla="*/ 714375 h 819150"/>
              <a:gd name="connsiteX2" fmla="*/ 82810 w 273310"/>
              <a:gd name="connsiteY2" fmla="*/ 409575 h 819150"/>
              <a:gd name="connsiteX3" fmla="*/ 101860 w 273310"/>
              <a:gd name="connsiteY3" fmla="*/ 0 h 819150"/>
              <a:gd name="connsiteX0" fmla="*/ 272984 w 272984"/>
              <a:gd name="connsiteY0" fmla="*/ 847725 h 847725"/>
              <a:gd name="connsiteX1" fmla="*/ 6284 w 272984"/>
              <a:gd name="connsiteY1" fmla="*/ 742950 h 847725"/>
              <a:gd name="connsiteX2" fmla="*/ 82484 w 272984"/>
              <a:gd name="connsiteY2" fmla="*/ 438150 h 847725"/>
              <a:gd name="connsiteX3" fmla="*/ 63434 w 272984"/>
              <a:gd name="connsiteY3" fmla="*/ 0 h 847725"/>
              <a:gd name="connsiteX0" fmla="*/ 278357 w 278357"/>
              <a:gd name="connsiteY0" fmla="*/ 847725 h 847725"/>
              <a:gd name="connsiteX1" fmla="*/ 11657 w 278357"/>
              <a:gd name="connsiteY1" fmla="*/ 742950 h 847725"/>
              <a:gd name="connsiteX2" fmla="*/ 49757 w 278357"/>
              <a:gd name="connsiteY2" fmla="*/ 428625 h 847725"/>
              <a:gd name="connsiteX3" fmla="*/ 68807 w 278357"/>
              <a:gd name="connsiteY3" fmla="*/ 0 h 847725"/>
              <a:gd name="connsiteX0" fmla="*/ 278011 w 278011"/>
              <a:gd name="connsiteY0" fmla="*/ 847725 h 847725"/>
              <a:gd name="connsiteX1" fmla="*/ 11311 w 278011"/>
              <a:gd name="connsiteY1" fmla="*/ 742950 h 847725"/>
              <a:gd name="connsiteX2" fmla="*/ 49411 w 278011"/>
              <a:gd name="connsiteY2" fmla="*/ 428625 h 847725"/>
              <a:gd name="connsiteX3" fmla="*/ 49411 w 278011"/>
              <a:gd name="connsiteY3" fmla="*/ 0 h 847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8011" h="847725">
                <a:moveTo>
                  <a:pt x="278011" y="847725"/>
                </a:moveTo>
                <a:cubicBezTo>
                  <a:pt x="160536" y="829468"/>
                  <a:pt x="49411" y="812800"/>
                  <a:pt x="11311" y="742950"/>
                </a:cubicBezTo>
                <a:cubicBezTo>
                  <a:pt x="-26789" y="673100"/>
                  <a:pt x="43061" y="552450"/>
                  <a:pt x="49411" y="428625"/>
                </a:cubicBezTo>
                <a:cubicBezTo>
                  <a:pt x="55761" y="304800"/>
                  <a:pt x="41473" y="82550"/>
                  <a:pt x="49411" y="0"/>
                </a:cubicBezTo>
              </a:path>
            </a:pathLst>
          </a:custGeom>
          <a:noFill/>
          <a:ln w="19050">
            <a:solidFill>
              <a:schemeClr val="tx1">
                <a:lumMod val="85000"/>
                <a:lumOff val="15000"/>
              </a:schemeClr>
            </a:solidFill>
            <a:headEnd type="none"/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54" name="Groupe 53">
            <a:extLst>
              <a:ext uri="{FF2B5EF4-FFF2-40B4-BE49-F238E27FC236}">
                <a16:creationId xmlns:a16="http://schemas.microsoft.com/office/drawing/2014/main" id="{42675CEC-EAD9-AFBF-764C-D491CDDB0F44}"/>
              </a:ext>
            </a:extLst>
          </p:cNvPr>
          <p:cNvGrpSpPr>
            <a:grpSpLocks noChangeAspect="1"/>
          </p:cNvGrpSpPr>
          <p:nvPr/>
        </p:nvGrpSpPr>
        <p:grpSpPr>
          <a:xfrm>
            <a:off x="5283037" y="2470834"/>
            <a:ext cx="214987" cy="180000"/>
            <a:chOff x="8165254" y="4980313"/>
            <a:chExt cx="1990057" cy="1666197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AFE0367F-2E5E-5B76-9DD3-0F8A1D45323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165254" y="4980313"/>
              <a:ext cx="1990057" cy="1658381"/>
            </a:xfrm>
            <a:prstGeom prst="rect">
              <a:avLst/>
            </a:prstGeom>
            <a:noFill/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57" name="Connecteur droit 56">
              <a:extLst>
                <a:ext uri="{FF2B5EF4-FFF2-40B4-BE49-F238E27FC236}">
                  <a16:creationId xmlns:a16="http://schemas.microsoft.com/office/drawing/2014/main" id="{83E010D9-7990-0A70-AEDA-18A2083F24BF}"/>
                </a:ext>
              </a:extLst>
            </p:cNvPr>
            <p:cNvCxnSpPr>
              <a:stCxn id="56" idx="2"/>
              <a:endCxn id="56" idx="0"/>
            </p:cNvCxnSpPr>
            <p:nvPr/>
          </p:nvCxnSpPr>
          <p:spPr>
            <a:xfrm flipV="1">
              <a:off x="9160283" y="4980313"/>
              <a:ext cx="0" cy="1658381"/>
            </a:xfrm>
            <a:prstGeom prst="line">
              <a:avLst/>
            </a:prstGeom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Connecteur droit 57">
              <a:extLst>
                <a:ext uri="{FF2B5EF4-FFF2-40B4-BE49-F238E27FC236}">
                  <a16:creationId xmlns:a16="http://schemas.microsoft.com/office/drawing/2014/main" id="{66467379-E21F-DA37-B4F8-888E7E34BE0B}"/>
                </a:ext>
              </a:extLst>
            </p:cNvPr>
            <p:cNvCxnSpPr/>
            <p:nvPr/>
          </p:nvCxnSpPr>
          <p:spPr>
            <a:xfrm flipV="1">
              <a:off x="8655458" y="4988129"/>
              <a:ext cx="0" cy="1658381"/>
            </a:xfrm>
            <a:prstGeom prst="line">
              <a:avLst/>
            </a:prstGeom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Connecteur droit 58">
              <a:extLst>
                <a:ext uri="{FF2B5EF4-FFF2-40B4-BE49-F238E27FC236}">
                  <a16:creationId xmlns:a16="http://schemas.microsoft.com/office/drawing/2014/main" id="{C4EACE68-10AC-9C6C-8A14-F362F095F508}"/>
                </a:ext>
              </a:extLst>
            </p:cNvPr>
            <p:cNvCxnSpPr/>
            <p:nvPr/>
          </p:nvCxnSpPr>
          <p:spPr>
            <a:xfrm flipV="1">
              <a:off x="9655583" y="4980313"/>
              <a:ext cx="0" cy="1658381"/>
            </a:xfrm>
            <a:prstGeom prst="line">
              <a:avLst/>
            </a:prstGeom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0" name="Forme libre 260">
            <a:extLst>
              <a:ext uri="{FF2B5EF4-FFF2-40B4-BE49-F238E27FC236}">
                <a16:creationId xmlns:a16="http://schemas.microsoft.com/office/drawing/2014/main" id="{4797336F-FBAC-9D34-F049-DB80FC76871F}"/>
              </a:ext>
            </a:extLst>
          </p:cNvPr>
          <p:cNvSpPr/>
          <p:nvPr/>
        </p:nvSpPr>
        <p:spPr>
          <a:xfrm flipH="1">
            <a:off x="5358546" y="1270593"/>
            <a:ext cx="97795" cy="707886"/>
          </a:xfrm>
          <a:custGeom>
            <a:avLst/>
            <a:gdLst>
              <a:gd name="connsiteX0" fmla="*/ 362787 w 385881"/>
              <a:gd name="connsiteY0" fmla="*/ 0 h 590550"/>
              <a:gd name="connsiteX1" fmla="*/ 353262 w 385881"/>
              <a:gd name="connsiteY1" fmla="*/ 304800 h 590550"/>
              <a:gd name="connsiteX2" fmla="*/ 48462 w 385881"/>
              <a:gd name="connsiteY2" fmla="*/ 352425 h 590550"/>
              <a:gd name="connsiteX3" fmla="*/ 837 w 385881"/>
              <a:gd name="connsiteY3" fmla="*/ 447675 h 590550"/>
              <a:gd name="connsiteX4" fmla="*/ 48462 w 385881"/>
              <a:gd name="connsiteY4" fmla="*/ 495300 h 590550"/>
              <a:gd name="connsiteX5" fmla="*/ 172287 w 385881"/>
              <a:gd name="connsiteY5" fmla="*/ 485775 h 590550"/>
              <a:gd name="connsiteX6" fmla="*/ 200862 w 385881"/>
              <a:gd name="connsiteY6" fmla="*/ 590550 h 590550"/>
              <a:gd name="connsiteX0" fmla="*/ 362787 w 385881"/>
              <a:gd name="connsiteY0" fmla="*/ 0 h 419100"/>
              <a:gd name="connsiteX1" fmla="*/ 353262 w 385881"/>
              <a:gd name="connsiteY1" fmla="*/ 133350 h 419100"/>
              <a:gd name="connsiteX2" fmla="*/ 48462 w 385881"/>
              <a:gd name="connsiteY2" fmla="*/ 180975 h 419100"/>
              <a:gd name="connsiteX3" fmla="*/ 837 w 385881"/>
              <a:gd name="connsiteY3" fmla="*/ 276225 h 419100"/>
              <a:gd name="connsiteX4" fmla="*/ 48462 w 385881"/>
              <a:gd name="connsiteY4" fmla="*/ 323850 h 419100"/>
              <a:gd name="connsiteX5" fmla="*/ 172287 w 385881"/>
              <a:gd name="connsiteY5" fmla="*/ 314325 h 419100"/>
              <a:gd name="connsiteX6" fmla="*/ 200862 w 385881"/>
              <a:gd name="connsiteY6" fmla="*/ 419100 h 419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5881" h="419100">
                <a:moveTo>
                  <a:pt x="362787" y="0"/>
                </a:moveTo>
                <a:cubicBezTo>
                  <a:pt x="384218" y="123031"/>
                  <a:pt x="405649" y="103188"/>
                  <a:pt x="353262" y="133350"/>
                </a:cubicBezTo>
                <a:cubicBezTo>
                  <a:pt x="300875" y="163512"/>
                  <a:pt x="107199" y="157163"/>
                  <a:pt x="48462" y="180975"/>
                </a:cubicBezTo>
                <a:cubicBezTo>
                  <a:pt x="-10275" y="204787"/>
                  <a:pt x="837" y="252413"/>
                  <a:pt x="837" y="276225"/>
                </a:cubicBezTo>
                <a:cubicBezTo>
                  <a:pt x="837" y="300037"/>
                  <a:pt x="19887" y="317500"/>
                  <a:pt x="48462" y="323850"/>
                </a:cubicBezTo>
                <a:cubicBezTo>
                  <a:pt x="77037" y="330200"/>
                  <a:pt x="146887" y="298450"/>
                  <a:pt x="172287" y="314325"/>
                </a:cubicBezTo>
                <a:cubicBezTo>
                  <a:pt x="197687" y="330200"/>
                  <a:pt x="175462" y="371475"/>
                  <a:pt x="200862" y="419100"/>
                </a:cubicBezTo>
              </a:path>
            </a:pathLst>
          </a:custGeom>
          <a:noFill/>
          <a:ln w="381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62" name="Connecteur droit avec flèche 61">
            <a:extLst>
              <a:ext uri="{FF2B5EF4-FFF2-40B4-BE49-F238E27FC236}">
                <a16:creationId xmlns:a16="http://schemas.microsoft.com/office/drawing/2014/main" id="{92660FAD-6851-FB04-274C-5B97FFF63E4F}"/>
              </a:ext>
            </a:extLst>
          </p:cNvPr>
          <p:cNvCxnSpPr/>
          <p:nvPr/>
        </p:nvCxnSpPr>
        <p:spPr>
          <a:xfrm rot="21060000" flipH="1">
            <a:off x="5283704" y="2195931"/>
            <a:ext cx="136652" cy="232624"/>
          </a:xfrm>
          <a:prstGeom prst="straightConnector1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Rectangle 63">
            <a:extLst>
              <a:ext uri="{FF2B5EF4-FFF2-40B4-BE49-F238E27FC236}">
                <a16:creationId xmlns:a16="http://schemas.microsoft.com/office/drawing/2014/main" id="{8B7ECCA4-F33F-5F09-EC6E-9EA7AB82C6D2}"/>
              </a:ext>
            </a:extLst>
          </p:cNvPr>
          <p:cNvSpPr/>
          <p:nvPr/>
        </p:nvSpPr>
        <p:spPr>
          <a:xfrm>
            <a:off x="4885412" y="3674512"/>
            <a:ext cx="962059" cy="96733"/>
          </a:xfrm>
          <a:prstGeom prst="rect">
            <a:avLst/>
          </a:prstGeom>
          <a:noFill/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5" name="ZoneTexte 64">
            <a:extLst>
              <a:ext uri="{FF2B5EF4-FFF2-40B4-BE49-F238E27FC236}">
                <a16:creationId xmlns:a16="http://schemas.microsoft.com/office/drawing/2014/main" id="{7338DFE4-6D8E-A355-47C8-8CC068A6B5A7}"/>
              </a:ext>
            </a:extLst>
          </p:cNvPr>
          <p:cNvSpPr txBox="1"/>
          <p:nvPr/>
        </p:nvSpPr>
        <p:spPr>
          <a:xfrm>
            <a:off x="5588847" y="3274233"/>
            <a:ext cx="35939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/>
              <a:t>M5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161C39E7-2BDC-BDED-920E-2B42252E2A7B}"/>
              </a:ext>
            </a:extLst>
          </p:cNvPr>
          <p:cNvSpPr/>
          <p:nvPr/>
        </p:nvSpPr>
        <p:spPr>
          <a:xfrm>
            <a:off x="5507498" y="3354057"/>
            <a:ext cx="106113" cy="245742"/>
          </a:xfrm>
          <a:prstGeom prst="rect">
            <a:avLst/>
          </a:prstGeom>
          <a:noFill/>
          <a:ln w="6350">
            <a:solidFill>
              <a:schemeClr val="tx1">
                <a:lumMod val="85000"/>
                <a:lumOff val="1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7" name="Ellipse 66">
            <a:extLst>
              <a:ext uri="{FF2B5EF4-FFF2-40B4-BE49-F238E27FC236}">
                <a16:creationId xmlns:a16="http://schemas.microsoft.com/office/drawing/2014/main" id="{CBD0A8DD-F97B-F15F-F84D-7B4F2E184789}"/>
              </a:ext>
            </a:extLst>
          </p:cNvPr>
          <p:cNvSpPr>
            <a:spLocks noChangeAspect="1"/>
          </p:cNvSpPr>
          <p:nvPr/>
        </p:nvSpPr>
        <p:spPr>
          <a:xfrm>
            <a:off x="5541872" y="3410706"/>
            <a:ext cx="45753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69" name="Connecteur droit avec flèche 68">
            <a:extLst>
              <a:ext uri="{FF2B5EF4-FFF2-40B4-BE49-F238E27FC236}">
                <a16:creationId xmlns:a16="http://schemas.microsoft.com/office/drawing/2014/main" id="{E8DB8E3D-6C83-1380-68AB-00BF0E009031}"/>
              </a:ext>
            </a:extLst>
          </p:cNvPr>
          <p:cNvCxnSpPr>
            <a:cxnSpLocks/>
          </p:cNvCxnSpPr>
          <p:nvPr/>
        </p:nvCxnSpPr>
        <p:spPr>
          <a:xfrm>
            <a:off x="4820624" y="2729916"/>
            <a:ext cx="495632" cy="175495"/>
          </a:xfrm>
          <a:prstGeom prst="straightConnector1">
            <a:avLst/>
          </a:prstGeom>
          <a:ln w="6350">
            <a:solidFill>
              <a:schemeClr val="tx1">
                <a:lumMod val="85000"/>
                <a:lumOff val="15000"/>
              </a:schemeClr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cteur droit avec flèche 69">
            <a:extLst>
              <a:ext uri="{FF2B5EF4-FFF2-40B4-BE49-F238E27FC236}">
                <a16:creationId xmlns:a16="http://schemas.microsoft.com/office/drawing/2014/main" id="{C1E5F064-518B-FFE5-69BF-72E98B698CA9}"/>
              </a:ext>
            </a:extLst>
          </p:cNvPr>
          <p:cNvCxnSpPr>
            <a:cxnSpLocks/>
            <a:stCxn id="109" idx="5"/>
            <a:endCxn id="72" idx="2"/>
          </p:cNvCxnSpPr>
          <p:nvPr/>
        </p:nvCxnSpPr>
        <p:spPr>
          <a:xfrm>
            <a:off x="4689748" y="1573098"/>
            <a:ext cx="500169" cy="44858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cteur droit avec flèche 70">
            <a:extLst>
              <a:ext uri="{FF2B5EF4-FFF2-40B4-BE49-F238E27FC236}">
                <a16:creationId xmlns:a16="http://schemas.microsoft.com/office/drawing/2014/main" id="{32A2D408-F4F3-5C53-A900-801E50188BA6}"/>
              </a:ext>
            </a:extLst>
          </p:cNvPr>
          <p:cNvCxnSpPr>
            <a:cxnSpLocks/>
          </p:cNvCxnSpPr>
          <p:nvPr/>
        </p:nvCxnSpPr>
        <p:spPr>
          <a:xfrm flipV="1">
            <a:off x="4820624" y="2367772"/>
            <a:ext cx="469334" cy="362144"/>
          </a:xfrm>
          <a:prstGeom prst="straightConnector1">
            <a:avLst/>
          </a:prstGeom>
          <a:ln w="6350">
            <a:solidFill>
              <a:schemeClr val="tx1">
                <a:lumMod val="85000"/>
                <a:lumOff val="15000"/>
              </a:schemeClr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Ellipse 71">
            <a:extLst>
              <a:ext uri="{FF2B5EF4-FFF2-40B4-BE49-F238E27FC236}">
                <a16:creationId xmlns:a16="http://schemas.microsoft.com/office/drawing/2014/main" id="{95AFCEFD-0198-918D-80A9-91EA0C3DA7C1}"/>
              </a:ext>
            </a:extLst>
          </p:cNvPr>
          <p:cNvSpPr/>
          <p:nvPr/>
        </p:nvSpPr>
        <p:spPr>
          <a:xfrm>
            <a:off x="5189917" y="1821879"/>
            <a:ext cx="424335" cy="399606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75" name="Groupe 74">
            <a:extLst>
              <a:ext uri="{FF2B5EF4-FFF2-40B4-BE49-F238E27FC236}">
                <a16:creationId xmlns:a16="http://schemas.microsoft.com/office/drawing/2014/main" id="{340AF1F0-35D0-46C0-581C-D2DCA3FF4586}"/>
              </a:ext>
            </a:extLst>
          </p:cNvPr>
          <p:cNvGrpSpPr>
            <a:grpSpLocks noChangeAspect="1"/>
          </p:cNvGrpSpPr>
          <p:nvPr/>
        </p:nvGrpSpPr>
        <p:grpSpPr>
          <a:xfrm>
            <a:off x="5344310" y="2470834"/>
            <a:ext cx="214987" cy="180000"/>
            <a:chOff x="8165254" y="4980313"/>
            <a:chExt cx="1990057" cy="1666197"/>
          </a:xfrm>
        </p:grpSpPr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8AC41123-57BE-58ED-B637-F943374A2CA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165254" y="4980313"/>
              <a:ext cx="1990057" cy="1658381"/>
            </a:xfrm>
            <a:prstGeom prst="rect">
              <a:avLst/>
            </a:prstGeom>
            <a:noFill/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77" name="Connecteur droit 76">
              <a:extLst>
                <a:ext uri="{FF2B5EF4-FFF2-40B4-BE49-F238E27FC236}">
                  <a16:creationId xmlns:a16="http://schemas.microsoft.com/office/drawing/2014/main" id="{BCCA3917-9A11-CCC8-1E0A-1690DA1BD95C}"/>
                </a:ext>
              </a:extLst>
            </p:cNvPr>
            <p:cNvCxnSpPr>
              <a:stCxn id="76" idx="2"/>
              <a:endCxn id="76" idx="0"/>
            </p:cNvCxnSpPr>
            <p:nvPr/>
          </p:nvCxnSpPr>
          <p:spPr>
            <a:xfrm flipV="1">
              <a:off x="9160283" y="4980313"/>
              <a:ext cx="0" cy="1658381"/>
            </a:xfrm>
            <a:prstGeom prst="line">
              <a:avLst/>
            </a:prstGeom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Connecteur droit 77">
              <a:extLst>
                <a:ext uri="{FF2B5EF4-FFF2-40B4-BE49-F238E27FC236}">
                  <a16:creationId xmlns:a16="http://schemas.microsoft.com/office/drawing/2014/main" id="{58E09FB7-2ECA-BE0A-D59E-9CB3376AB2E5}"/>
                </a:ext>
              </a:extLst>
            </p:cNvPr>
            <p:cNvCxnSpPr/>
            <p:nvPr/>
          </p:nvCxnSpPr>
          <p:spPr>
            <a:xfrm flipV="1">
              <a:off x="8655458" y="4988129"/>
              <a:ext cx="0" cy="1658381"/>
            </a:xfrm>
            <a:prstGeom prst="line">
              <a:avLst/>
            </a:prstGeom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Connecteur droit 78">
              <a:extLst>
                <a:ext uri="{FF2B5EF4-FFF2-40B4-BE49-F238E27FC236}">
                  <a16:creationId xmlns:a16="http://schemas.microsoft.com/office/drawing/2014/main" id="{CFB889C0-A966-90E4-7ED0-8553B6376089}"/>
                </a:ext>
              </a:extLst>
            </p:cNvPr>
            <p:cNvCxnSpPr/>
            <p:nvPr/>
          </p:nvCxnSpPr>
          <p:spPr>
            <a:xfrm flipV="1">
              <a:off x="9655583" y="4980313"/>
              <a:ext cx="0" cy="1658381"/>
            </a:xfrm>
            <a:prstGeom prst="line">
              <a:avLst/>
            </a:prstGeom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84" name="Image 83">
            <a:extLst>
              <a:ext uri="{FF2B5EF4-FFF2-40B4-BE49-F238E27FC236}">
                <a16:creationId xmlns:a16="http://schemas.microsoft.com/office/drawing/2014/main" id="{DD910252-EA8F-8F36-77A6-2DAF6B91CEA8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532108" y="789192"/>
            <a:ext cx="1292902" cy="845073"/>
          </a:xfrm>
          <a:prstGeom prst="rect">
            <a:avLst/>
          </a:prstGeom>
        </p:spPr>
      </p:pic>
      <p:sp>
        <p:nvSpPr>
          <p:cNvPr id="87" name="ZoneTexte 86">
            <a:extLst>
              <a:ext uri="{FF2B5EF4-FFF2-40B4-BE49-F238E27FC236}">
                <a16:creationId xmlns:a16="http://schemas.microsoft.com/office/drawing/2014/main" id="{91674B2C-77BB-1CAA-51C8-20462C7F58FD}"/>
              </a:ext>
            </a:extLst>
          </p:cNvPr>
          <p:cNvSpPr txBox="1"/>
          <p:nvPr/>
        </p:nvSpPr>
        <p:spPr>
          <a:xfrm>
            <a:off x="3668076" y="902046"/>
            <a:ext cx="2553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L                                   </a:t>
            </a:r>
            <a:r>
              <a:rPr lang="en-GB" sz="800" dirty="0"/>
              <a:t>brown</a:t>
            </a:r>
            <a:endParaRPr lang="fr-FR" sz="800" dirty="0"/>
          </a:p>
          <a:p>
            <a:r>
              <a:rPr lang="fr-FR" sz="800" dirty="0"/>
              <a:t>N                                  </a:t>
            </a:r>
            <a:r>
              <a:rPr lang="en-GB" sz="800" dirty="0"/>
              <a:t>blue</a:t>
            </a:r>
            <a:endParaRPr lang="fr-FR" sz="800" dirty="0"/>
          </a:p>
          <a:p>
            <a:pPr>
              <a:tabLst>
                <a:tab pos="985838" algn="l"/>
              </a:tabLst>
            </a:pPr>
            <a:r>
              <a:rPr lang="en-GB" sz="800" spc="-60" dirty="0"/>
              <a:t>Equipotential bonding    </a:t>
            </a:r>
            <a:r>
              <a:rPr lang="en-GB" sz="800" dirty="0"/>
              <a:t>white</a:t>
            </a:r>
          </a:p>
          <a:p>
            <a:r>
              <a:rPr lang="fr-FR" sz="800" dirty="0"/>
              <a:t>                                     </a:t>
            </a:r>
            <a:r>
              <a:rPr lang="en-GB" sz="800" dirty="0"/>
              <a:t>black</a:t>
            </a:r>
            <a:endParaRPr lang="fr-FR" sz="800" dirty="0"/>
          </a:p>
          <a:p>
            <a:r>
              <a:rPr lang="fr-FR" sz="800" dirty="0"/>
              <a:t>                                     </a:t>
            </a:r>
            <a:r>
              <a:rPr lang="en-GB" sz="800" dirty="0"/>
              <a:t>grey</a:t>
            </a:r>
            <a:endParaRPr lang="fr-FR" sz="800" dirty="0"/>
          </a:p>
        </p:txBody>
      </p:sp>
      <p:pic>
        <p:nvPicPr>
          <p:cNvPr id="89" name="Image 88" descr="Une image contenant logo, Police, symbole, Graphique&#10;&#10;Description générée automatiquement">
            <a:extLst>
              <a:ext uri="{FF2B5EF4-FFF2-40B4-BE49-F238E27FC236}">
                <a16:creationId xmlns:a16="http://schemas.microsoft.com/office/drawing/2014/main" id="{50D3B1BC-58BE-3A77-A58E-385E8BF71D5A}"/>
              </a:ext>
            </a:extLst>
          </p:cNvPr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22375" y="1354093"/>
            <a:ext cx="514209" cy="181259"/>
          </a:xfrm>
          <a:prstGeom prst="rect">
            <a:avLst/>
          </a:prstGeom>
        </p:spPr>
      </p:pic>
      <p:cxnSp>
        <p:nvCxnSpPr>
          <p:cNvPr id="90" name="Connecteur droit 89">
            <a:extLst>
              <a:ext uri="{FF2B5EF4-FFF2-40B4-BE49-F238E27FC236}">
                <a16:creationId xmlns:a16="http://schemas.microsoft.com/office/drawing/2014/main" id="{14E422D1-162B-D6F4-CDF5-FEE8274701F5}"/>
              </a:ext>
            </a:extLst>
          </p:cNvPr>
          <p:cNvCxnSpPr>
            <a:cxnSpLocks/>
          </p:cNvCxnSpPr>
          <p:nvPr/>
        </p:nvCxnSpPr>
        <p:spPr>
          <a:xfrm>
            <a:off x="4492774" y="2734084"/>
            <a:ext cx="70808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riangle isocèle 90">
            <a:extLst>
              <a:ext uri="{FF2B5EF4-FFF2-40B4-BE49-F238E27FC236}">
                <a16:creationId xmlns:a16="http://schemas.microsoft.com/office/drawing/2014/main" id="{3C847A07-F845-B199-5729-A86061360B17}"/>
              </a:ext>
            </a:extLst>
          </p:cNvPr>
          <p:cNvSpPr/>
          <p:nvPr/>
        </p:nvSpPr>
        <p:spPr>
          <a:xfrm rot="5400000">
            <a:off x="4565730" y="2629585"/>
            <a:ext cx="200054" cy="200662"/>
          </a:xfrm>
          <a:prstGeom prst="triangle">
            <a:avLst>
              <a:gd name="adj" fmla="val 52299"/>
            </a:avLst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3" name="Ellipse 92">
            <a:extLst>
              <a:ext uri="{FF2B5EF4-FFF2-40B4-BE49-F238E27FC236}">
                <a16:creationId xmlns:a16="http://schemas.microsoft.com/office/drawing/2014/main" id="{41B0D098-8A15-EE95-AD5A-CFEC2E50110E}"/>
              </a:ext>
            </a:extLst>
          </p:cNvPr>
          <p:cNvSpPr/>
          <p:nvPr/>
        </p:nvSpPr>
        <p:spPr>
          <a:xfrm flipV="1">
            <a:off x="4568046" y="2673103"/>
            <a:ext cx="120042" cy="117184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5" name="ZoneTexte 94">
            <a:extLst>
              <a:ext uri="{FF2B5EF4-FFF2-40B4-BE49-F238E27FC236}">
                <a16:creationId xmlns:a16="http://schemas.microsoft.com/office/drawing/2014/main" id="{A21EABB6-42A8-8921-050C-490041BE2392}"/>
              </a:ext>
            </a:extLst>
          </p:cNvPr>
          <p:cNvSpPr txBox="1"/>
          <p:nvPr/>
        </p:nvSpPr>
        <p:spPr>
          <a:xfrm>
            <a:off x="3787755" y="2263694"/>
            <a:ext cx="13765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Blanc/</a:t>
            </a:r>
            <a:r>
              <a:rPr lang="en-GB" sz="800" dirty="0"/>
              <a:t> White/Bianco</a:t>
            </a:r>
            <a:r>
              <a:rPr lang="fr-FR" sz="800" dirty="0"/>
              <a:t> </a:t>
            </a:r>
          </a:p>
          <a:p>
            <a:endParaRPr lang="fr-FR" sz="800" dirty="0"/>
          </a:p>
          <a:p>
            <a:endParaRPr lang="fr-FR" sz="800" dirty="0"/>
          </a:p>
          <a:p>
            <a:endParaRPr lang="fr-FR" sz="800" dirty="0"/>
          </a:p>
          <a:p>
            <a:endParaRPr lang="fr-FR" sz="800" dirty="0"/>
          </a:p>
          <a:p>
            <a:endParaRPr lang="fr-FR" sz="800" dirty="0"/>
          </a:p>
          <a:p>
            <a:r>
              <a:rPr lang="fr-FR" sz="800" dirty="0"/>
              <a:t>Gris/</a:t>
            </a:r>
            <a:r>
              <a:rPr lang="en-GB" sz="800" dirty="0"/>
              <a:t> Grey/Grigio</a:t>
            </a:r>
            <a:endParaRPr lang="fr-FR" sz="800" dirty="0"/>
          </a:p>
        </p:txBody>
      </p:sp>
      <p:cxnSp>
        <p:nvCxnSpPr>
          <p:cNvPr id="96" name="Connecteur droit avec flèche 95">
            <a:extLst>
              <a:ext uri="{FF2B5EF4-FFF2-40B4-BE49-F238E27FC236}">
                <a16:creationId xmlns:a16="http://schemas.microsoft.com/office/drawing/2014/main" id="{4CDCC77E-C9F8-EC75-CEB8-34BBF0142068}"/>
              </a:ext>
            </a:extLst>
          </p:cNvPr>
          <p:cNvCxnSpPr>
            <a:cxnSpLocks/>
          </p:cNvCxnSpPr>
          <p:nvPr/>
        </p:nvCxnSpPr>
        <p:spPr>
          <a:xfrm flipV="1">
            <a:off x="4768111" y="2261726"/>
            <a:ext cx="576199" cy="120335"/>
          </a:xfrm>
          <a:prstGeom prst="straightConnector1">
            <a:avLst/>
          </a:prstGeom>
          <a:ln w="6350">
            <a:solidFill>
              <a:schemeClr val="tx1">
                <a:lumMod val="85000"/>
                <a:lumOff val="15000"/>
              </a:schemeClr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Connecteur droit avec flèche 97">
            <a:extLst>
              <a:ext uri="{FF2B5EF4-FFF2-40B4-BE49-F238E27FC236}">
                <a16:creationId xmlns:a16="http://schemas.microsoft.com/office/drawing/2014/main" id="{B3C29C87-A1A5-1FAD-33A4-9A65EA7F75FA}"/>
              </a:ext>
            </a:extLst>
          </p:cNvPr>
          <p:cNvCxnSpPr>
            <a:cxnSpLocks/>
          </p:cNvCxnSpPr>
          <p:nvPr/>
        </p:nvCxnSpPr>
        <p:spPr>
          <a:xfrm>
            <a:off x="4705982" y="3092060"/>
            <a:ext cx="515841" cy="155940"/>
          </a:xfrm>
          <a:prstGeom prst="straightConnector1">
            <a:avLst/>
          </a:prstGeom>
          <a:ln w="6350">
            <a:solidFill>
              <a:schemeClr val="tx1">
                <a:lumMod val="85000"/>
                <a:lumOff val="15000"/>
              </a:schemeClr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" name="Graphique 101" descr="Badge 1 avec un remplissage uni">
            <a:extLst>
              <a:ext uri="{FF2B5EF4-FFF2-40B4-BE49-F238E27FC236}">
                <a16:creationId xmlns:a16="http://schemas.microsoft.com/office/drawing/2014/main" id="{382C386B-A06C-F6F9-40D3-2BF704B6C458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043628" y="800446"/>
            <a:ext cx="351229" cy="351229"/>
          </a:xfrm>
          <a:prstGeom prst="rect">
            <a:avLst/>
          </a:prstGeom>
        </p:spPr>
      </p:pic>
      <p:pic>
        <p:nvPicPr>
          <p:cNvPr id="104" name="Graphique 103" descr="Badge avec un remplissage uni">
            <a:extLst>
              <a:ext uri="{FF2B5EF4-FFF2-40B4-BE49-F238E27FC236}">
                <a16:creationId xmlns:a16="http://schemas.microsoft.com/office/drawing/2014/main" id="{9C204B6C-DEFE-EA8E-4FA3-0B8D6808D6E3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968281" y="2217270"/>
            <a:ext cx="351229" cy="351229"/>
          </a:xfrm>
          <a:prstGeom prst="rect">
            <a:avLst/>
          </a:prstGeom>
        </p:spPr>
      </p:pic>
      <p:pic>
        <p:nvPicPr>
          <p:cNvPr id="105" name="Graphique 104" descr="Badge 1 avec un remplissage uni">
            <a:extLst>
              <a:ext uri="{FF2B5EF4-FFF2-40B4-BE49-F238E27FC236}">
                <a16:creationId xmlns:a16="http://schemas.microsoft.com/office/drawing/2014/main" id="{E3302A35-266D-733A-2D32-391012358E61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172611" y="6435943"/>
            <a:ext cx="351229" cy="351229"/>
          </a:xfrm>
          <a:prstGeom prst="rect">
            <a:avLst/>
          </a:prstGeom>
        </p:spPr>
      </p:pic>
      <p:pic>
        <p:nvPicPr>
          <p:cNvPr id="106" name="Graphique 105" descr="Badge avec un remplissage uni">
            <a:extLst>
              <a:ext uri="{FF2B5EF4-FFF2-40B4-BE49-F238E27FC236}">
                <a16:creationId xmlns:a16="http://schemas.microsoft.com/office/drawing/2014/main" id="{CDC53043-EB87-1A1A-13D3-D7051FC51BA1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2211116" y="5285187"/>
            <a:ext cx="351229" cy="351229"/>
          </a:xfrm>
          <a:prstGeom prst="rect">
            <a:avLst/>
          </a:prstGeom>
        </p:spPr>
      </p:pic>
      <p:sp>
        <p:nvSpPr>
          <p:cNvPr id="109" name="Ellipse 108">
            <a:extLst>
              <a:ext uri="{FF2B5EF4-FFF2-40B4-BE49-F238E27FC236}">
                <a16:creationId xmlns:a16="http://schemas.microsoft.com/office/drawing/2014/main" id="{BF0A121C-2907-665B-0F30-A67EEE4D7EE6}"/>
              </a:ext>
            </a:extLst>
          </p:cNvPr>
          <p:cNvSpPr/>
          <p:nvPr/>
        </p:nvSpPr>
        <p:spPr>
          <a:xfrm>
            <a:off x="2510589" y="664836"/>
            <a:ext cx="2553044" cy="1064095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noFill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A1F5FF61-50FC-DA18-7FC9-3563F4C3F599}"/>
              </a:ext>
            </a:extLst>
          </p:cNvPr>
          <p:cNvSpPr txBox="1"/>
          <p:nvPr/>
        </p:nvSpPr>
        <p:spPr>
          <a:xfrm>
            <a:off x="260650" y="8850704"/>
            <a:ext cx="6283285" cy="461665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600" dirty="0"/>
              <a:t>La source lumineuse contenue dans ce luminaire ne doit être remplacée que par le fabricant ou son agent de maintenance ou une personne de qualification équivalente.</a:t>
            </a:r>
          </a:p>
          <a:p>
            <a:r>
              <a:rPr lang="en-US" sz="600" dirty="0"/>
              <a:t>The lighting part included in this luminaire must maintained by the manufacturer, an authorized service agent or a person with similar technical qualification.</a:t>
            </a:r>
          </a:p>
          <a:p>
            <a:r>
              <a:rPr lang="it-IT" sz="600" dirty="0"/>
              <a:t>La sostituzione della sorgente luminosa contenuta in questo apparecchio deve essere effettuata solo dal produttore o dal suo addetto alla manutenzione o da una persona con qualifiche equivalenti.</a:t>
            </a:r>
          </a:p>
        </p:txBody>
      </p:sp>
    </p:spTree>
    <p:extLst>
      <p:ext uri="{BB962C8B-B14F-4D97-AF65-F5344CB8AC3E}">
        <p14:creationId xmlns:p14="http://schemas.microsoft.com/office/powerpoint/2010/main" val="4272964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4"/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786968" y="167472"/>
            <a:ext cx="2318725" cy="2776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3"/>
          <p:cNvPicPr>
            <a:picLocks noChangeAspect="1" noChangeArrowheads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225176" y="193653"/>
            <a:ext cx="2023791" cy="6071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3" name="Connecteur droit avec flèche 32"/>
          <p:cNvCxnSpPr>
            <a:cxnSpLocks/>
          </p:cNvCxnSpPr>
          <p:nvPr/>
        </p:nvCxnSpPr>
        <p:spPr>
          <a:xfrm>
            <a:off x="2379657" y="2127759"/>
            <a:ext cx="308836" cy="130693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34" name="Picture 9" descr="Afficher l'image d'origine"/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86770" y="3111394"/>
            <a:ext cx="569343" cy="501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3" name="Rectangle à coins arrondis 62"/>
          <p:cNvSpPr/>
          <p:nvPr/>
        </p:nvSpPr>
        <p:spPr>
          <a:xfrm>
            <a:off x="252089" y="146149"/>
            <a:ext cx="3116450" cy="6643163"/>
          </a:xfrm>
          <a:prstGeom prst="roundRect">
            <a:avLst>
              <a:gd name="adj" fmla="val 2701"/>
            </a:avLst>
          </a:prstGeom>
          <a:noFill/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5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637630" y="9670211"/>
            <a:ext cx="220370" cy="235789"/>
          </a:xfrm>
        </p:spPr>
        <p:txBody>
          <a:bodyPr/>
          <a:lstStyle/>
          <a:p>
            <a:pPr algn="ctr"/>
            <a:r>
              <a:rPr lang="fr-FR" sz="1400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126" name="Rectangle à coins arrondis 125"/>
          <p:cNvSpPr/>
          <p:nvPr/>
        </p:nvSpPr>
        <p:spPr>
          <a:xfrm>
            <a:off x="3489697" y="151742"/>
            <a:ext cx="3147933" cy="3219234"/>
          </a:xfrm>
          <a:prstGeom prst="roundRect">
            <a:avLst>
              <a:gd name="adj" fmla="val 2701"/>
            </a:avLst>
          </a:prstGeom>
          <a:noFill/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86" name="Groupe 185"/>
          <p:cNvGrpSpPr/>
          <p:nvPr/>
        </p:nvGrpSpPr>
        <p:grpSpPr>
          <a:xfrm>
            <a:off x="252923" y="96465"/>
            <a:ext cx="360000" cy="461665"/>
            <a:chOff x="-2044460" y="630043"/>
            <a:chExt cx="360000" cy="461665"/>
          </a:xfrm>
        </p:grpSpPr>
        <p:sp>
          <p:nvSpPr>
            <p:cNvPr id="187" name="Rectangle 186"/>
            <p:cNvSpPr/>
            <p:nvPr/>
          </p:nvSpPr>
          <p:spPr>
            <a:xfrm>
              <a:off x="-2044460" y="679017"/>
              <a:ext cx="360000" cy="360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88" name="ZoneTexte 187"/>
            <p:cNvSpPr txBox="1"/>
            <p:nvPr/>
          </p:nvSpPr>
          <p:spPr>
            <a:xfrm>
              <a:off x="-2029250" y="630043"/>
              <a:ext cx="329579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4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6</a:t>
              </a:r>
              <a:endParaRPr lang="fr-FR" sz="28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grpSp>
        <p:nvGrpSpPr>
          <p:cNvPr id="195" name="Groupe 194"/>
          <p:cNvGrpSpPr/>
          <p:nvPr/>
        </p:nvGrpSpPr>
        <p:grpSpPr>
          <a:xfrm>
            <a:off x="3489996" y="96465"/>
            <a:ext cx="360000" cy="461665"/>
            <a:chOff x="-2044460" y="628184"/>
            <a:chExt cx="360000" cy="461665"/>
          </a:xfrm>
        </p:grpSpPr>
        <p:sp>
          <p:nvSpPr>
            <p:cNvPr id="196" name="Rectangle 195"/>
            <p:cNvSpPr/>
            <p:nvPr/>
          </p:nvSpPr>
          <p:spPr>
            <a:xfrm>
              <a:off x="-2044460" y="679017"/>
              <a:ext cx="360000" cy="360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97" name="ZoneTexte 196"/>
            <p:cNvSpPr txBox="1"/>
            <p:nvPr/>
          </p:nvSpPr>
          <p:spPr>
            <a:xfrm>
              <a:off x="-2029250" y="628184"/>
              <a:ext cx="329579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4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7</a:t>
              </a:r>
            </a:p>
          </p:txBody>
        </p:sp>
      </p:grpSp>
      <p:pic>
        <p:nvPicPr>
          <p:cNvPr id="32" name="Picture 12" descr="Afficher l'image d'origine"/>
          <p:cNvPicPr>
            <a:picLocks noChangeAspect="1" noChangeArrowheads="1"/>
          </p:cNvPicPr>
          <p:nvPr/>
        </p:nvPicPr>
        <p:blipFill>
          <a:blip r:embed="rId6" cstate="screen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30561" y="3570077"/>
            <a:ext cx="1078192" cy="839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7" name="Groupe 36"/>
          <p:cNvGrpSpPr/>
          <p:nvPr/>
        </p:nvGrpSpPr>
        <p:grpSpPr>
          <a:xfrm>
            <a:off x="5873551" y="154501"/>
            <a:ext cx="759519" cy="468000"/>
            <a:chOff x="7505740" y="1078477"/>
            <a:chExt cx="360040" cy="296448"/>
          </a:xfrm>
        </p:grpSpPr>
        <p:sp>
          <p:nvSpPr>
            <p:cNvPr id="38" name="Rectangle à coins arrondis 37"/>
            <p:cNvSpPr/>
            <p:nvPr/>
          </p:nvSpPr>
          <p:spPr>
            <a:xfrm>
              <a:off x="7505740" y="1078477"/>
              <a:ext cx="360040" cy="296448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9" name="ZoneTexte 38"/>
            <p:cNvSpPr txBox="1"/>
            <p:nvPr/>
          </p:nvSpPr>
          <p:spPr>
            <a:xfrm>
              <a:off x="7520970" y="1089222"/>
              <a:ext cx="344810" cy="2144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</a:p>
          </p:txBody>
        </p:sp>
      </p:grpSp>
      <p:pic>
        <p:nvPicPr>
          <p:cNvPr id="40" name="Picture 9"/>
          <p:cNvPicPr>
            <a:picLocks noChangeAspect="1" noChangeArrowheads="1"/>
          </p:cNvPicPr>
          <p:nvPr/>
        </p:nvPicPr>
        <p:blipFill rotWithShape="1">
          <a:blip r:embed="rId8" cstate="screen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 rot="3641597">
            <a:off x="5907815" y="302987"/>
            <a:ext cx="395756" cy="157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" name="Picture 2"/>
          <p:cNvPicPr>
            <a:picLocks noChangeAspect="1" noChangeArrowheads="1"/>
          </p:cNvPicPr>
          <p:nvPr/>
        </p:nvPicPr>
        <p:blipFill rotWithShape="1"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171357" y="172501"/>
            <a:ext cx="406538" cy="4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5825FA2E-6106-BFA6-A25E-DF316488CBAE}"/>
              </a:ext>
            </a:extLst>
          </p:cNvPr>
          <p:cNvSpPr txBox="1"/>
          <p:nvPr/>
        </p:nvSpPr>
        <p:spPr>
          <a:xfrm>
            <a:off x="252089" y="9368303"/>
            <a:ext cx="3816424" cy="415498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t" anchorCtr="0">
            <a:spAutoFit/>
          </a:bodyPr>
          <a:lstStyle/>
          <a:p>
            <a:r>
              <a:rPr lang="fr-FR" sz="700" dirty="0"/>
              <a:t>ECLATEC S.A.S. 41, rue Lafayette - CS 20069 - Maxéville - 54528 LAXOU CEDEX - France </a:t>
            </a:r>
          </a:p>
          <a:p>
            <a:r>
              <a:rPr lang="fr-FR" sz="700" dirty="0"/>
              <a:t>Tél. • + 33 (0)3 83 39 38 00</a:t>
            </a:r>
          </a:p>
          <a:p>
            <a:r>
              <a:rPr lang="fr-FR" sz="700" dirty="0"/>
              <a:t>Site • www.eclatec.com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F7209FA-9927-B753-BBCD-DA95A43EA9B2}"/>
              </a:ext>
            </a:extLst>
          </p:cNvPr>
          <p:cNvSpPr txBox="1"/>
          <p:nvPr/>
        </p:nvSpPr>
        <p:spPr>
          <a:xfrm>
            <a:off x="3748498" y="2826746"/>
            <a:ext cx="2738799" cy="6001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100" b="1" dirty="0"/>
              <a:t>Couple de serrage/</a:t>
            </a:r>
            <a:r>
              <a:rPr lang="en-GB" sz="1100" b="1" dirty="0"/>
              <a:t>Tightening torque/</a:t>
            </a:r>
            <a:r>
              <a:rPr lang="it-IT" sz="1100" b="1" dirty="0"/>
              <a:t>Coppia di serraggio</a:t>
            </a:r>
            <a:r>
              <a:rPr lang="fr-FR" sz="1100" b="1" dirty="0"/>
              <a:t> </a:t>
            </a:r>
          </a:p>
          <a:p>
            <a:pPr algn="ctr"/>
            <a:r>
              <a:rPr lang="fr-FR" sz="1100" b="1" dirty="0"/>
              <a:t>10 +/-1 N.m.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824C514-9F9C-E780-FCCF-97495C65ABDC}"/>
              </a:ext>
            </a:extLst>
          </p:cNvPr>
          <p:cNvSpPr txBox="1">
            <a:spLocks/>
          </p:cNvSpPr>
          <p:nvPr/>
        </p:nvSpPr>
        <p:spPr>
          <a:xfrm>
            <a:off x="4914900" y="918142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15FCA44-5DD4-4771-82AD-3929005242C9}" type="slidenum">
              <a:rPr lang="fr-FR" smtClean="0"/>
              <a:pPr/>
              <a:t>5</a:t>
            </a:fld>
            <a:endParaRPr lang="fr-FR" dirty="0"/>
          </a:p>
        </p:txBody>
      </p:sp>
      <p:pic>
        <p:nvPicPr>
          <p:cNvPr id="31" name="Picture 2">
            <a:extLst>
              <a:ext uri="{FF2B5EF4-FFF2-40B4-BE49-F238E27FC236}">
                <a16:creationId xmlns:a16="http://schemas.microsoft.com/office/drawing/2014/main" id="{E2368197-7BF3-38AD-5AB9-18B6B1560C4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817425" y="3594353"/>
            <a:ext cx="2236460" cy="31135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à coins arrondis 91">
            <a:extLst>
              <a:ext uri="{FF2B5EF4-FFF2-40B4-BE49-F238E27FC236}">
                <a16:creationId xmlns:a16="http://schemas.microsoft.com/office/drawing/2014/main" id="{A506A514-DC05-0971-50D6-F0D5DD99F286}"/>
              </a:ext>
            </a:extLst>
          </p:cNvPr>
          <p:cNvSpPr/>
          <p:nvPr/>
        </p:nvSpPr>
        <p:spPr>
          <a:xfrm>
            <a:off x="3489463" y="3570077"/>
            <a:ext cx="3141692" cy="3219235"/>
          </a:xfrm>
          <a:prstGeom prst="roundRect">
            <a:avLst>
              <a:gd name="adj" fmla="val 2701"/>
            </a:avLst>
          </a:prstGeom>
          <a:noFill/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DBB6AD1D-859C-132A-B916-AF85B1742BA1}"/>
              </a:ext>
            </a:extLst>
          </p:cNvPr>
          <p:cNvGrpSpPr/>
          <p:nvPr/>
        </p:nvGrpSpPr>
        <p:grpSpPr>
          <a:xfrm>
            <a:off x="3489463" y="3520394"/>
            <a:ext cx="360000" cy="461665"/>
            <a:chOff x="-2044460" y="628184"/>
            <a:chExt cx="360000" cy="461665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6F929B2F-1DEB-4D4E-4070-EDBB96F5B182}"/>
                </a:ext>
              </a:extLst>
            </p:cNvPr>
            <p:cNvSpPr/>
            <p:nvPr/>
          </p:nvSpPr>
          <p:spPr>
            <a:xfrm>
              <a:off x="-2044460" y="679017"/>
              <a:ext cx="360000" cy="360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0C21ECE5-E352-6246-51FC-9F31C32492EC}"/>
                </a:ext>
              </a:extLst>
            </p:cNvPr>
            <p:cNvSpPr txBox="1"/>
            <p:nvPr/>
          </p:nvSpPr>
          <p:spPr>
            <a:xfrm>
              <a:off x="-2029250" y="628184"/>
              <a:ext cx="329579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4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8</a:t>
              </a:r>
            </a:p>
          </p:txBody>
        </p:sp>
      </p:grpSp>
      <p:grpSp>
        <p:nvGrpSpPr>
          <p:cNvPr id="115" name="Groupe 114">
            <a:extLst>
              <a:ext uri="{FF2B5EF4-FFF2-40B4-BE49-F238E27FC236}">
                <a16:creationId xmlns:a16="http://schemas.microsoft.com/office/drawing/2014/main" id="{FFA84A89-9FE4-C3FD-460B-06A93A146895}"/>
              </a:ext>
            </a:extLst>
          </p:cNvPr>
          <p:cNvGrpSpPr/>
          <p:nvPr/>
        </p:nvGrpSpPr>
        <p:grpSpPr>
          <a:xfrm>
            <a:off x="5823805" y="4646554"/>
            <a:ext cx="305788" cy="338554"/>
            <a:chOff x="8014278" y="3151414"/>
            <a:chExt cx="305788" cy="338553"/>
          </a:xfrm>
        </p:grpSpPr>
        <p:sp>
          <p:nvSpPr>
            <p:cNvPr id="116" name="ZoneTexte 115">
              <a:extLst>
                <a:ext uri="{FF2B5EF4-FFF2-40B4-BE49-F238E27FC236}">
                  <a16:creationId xmlns:a16="http://schemas.microsoft.com/office/drawing/2014/main" id="{16549B6F-D610-F79B-F1AF-D17E39A9DA42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8044978" y="3201971"/>
              <a:ext cx="244388" cy="252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12700"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none" rtlCol="0">
              <a:noAutofit/>
            </a:bodyPr>
            <a:lstStyle/>
            <a:p>
              <a:endParaRPr lang="fr-FR" sz="1400" dirty="0"/>
            </a:p>
          </p:txBody>
        </p:sp>
        <p:sp>
          <p:nvSpPr>
            <p:cNvPr id="117" name="ZoneTexte 116">
              <a:extLst>
                <a:ext uri="{FF2B5EF4-FFF2-40B4-BE49-F238E27FC236}">
                  <a16:creationId xmlns:a16="http://schemas.microsoft.com/office/drawing/2014/main" id="{B4DC009F-F526-6ADF-E9F7-023B661ED1E7}"/>
                </a:ext>
              </a:extLst>
            </p:cNvPr>
            <p:cNvSpPr txBox="1"/>
            <p:nvPr/>
          </p:nvSpPr>
          <p:spPr>
            <a:xfrm>
              <a:off x="8014278" y="3151414"/>
              <a:ext cx="305788" cy="338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600" dirty="0"/>
                <a:t>1</a:t>
              </a:r>
            </a:p>
          </p:txBody>
        </p:sp>
      </p:grpSp>
      <p:grpSp>
        <p:nvGrpSpPr>
          <p:cNvPr id="129" name="Groupe 128">
            <a:extLst>
              <a:ext uri="{FF2B5EF4-FFF2-40B4-BE49-F238E27FC236}">
                <a16:creationId xmlns:a16="http://schemas.microsoft.com/office/drawing/2014/main" id="{8E931271-DFA6-CE87-383E-9C2DE3A1872C}"/>
              </a:ext>
            </a:extLst>
          </p:cNvPr>
          <p:cNvGrpSpPr/>
          <p:nvPr/>
        </p:nvGrpSpPr>
        <p:grpSpPr>
          <a:xfrm>
            <a:off x="4590432" y="5501131"/>
            <a:ext cx="305788" cy="338554"/>
            <a:chOff x="8014278" y="3151414"/>
            <a:chExt cx="305788" cy="338553"/>
          </a:xfrm>
        </p:grpSpPr>
        <p:sp>
          <p:nvSpPr>
            <p:cNvPr id="130" name="ZoneTexte 129">
              <a:extLst>
                <a:ext uri="{FF2B5EF4-FFF2-40B4-BE49-F238E27FC236}">
                  <a16:creationId xmlns:a16="http://schemas.microsoft.com/office/drawing/2014/main" id="{B6EA21B3-AC8E-E311-B13C-39D5EE03D263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8044978" y="3201971"/>
              <a:ext cx="244388" cy="252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12700"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none" rtlCol="0">
              <a:noAutofit/>
            </a:bodyPr>
            <a:lstStyle/>
            <a:p>
              <a:endParaRPr lang="fr-FR" sz="1400" dirty="0"/>
            </a:p>
          </p:txBody>
        </p:sp>
        <p:sp>
          <p:nvSpPr>
            <p:cNvPr id="131" name="ZoneTexte 130">
              <a:extLst>
                <a:ext uri="{FF2B5EF4-FFF2-40B4-BE49-F238E27FC236}">
                  <a16:creationId xmlns:a16="http://schemas.microsoft.com/office/drawing/2014/main" id="{7A52DE74-9E07-E8E4-5A6E-B6DA7DD29863}"/>
                </a:ext>
              </a:extLst>
            </p:cNvPr>
            <p:cNvSpPr txBox="1"/>
            <p:nvPr/>
          </p:nvSpPr>
          <p:spPr>
            <a:xfrm>
              <a:off x="8014278" y="3151414"/>
              <a:ext cx="305788" cy="338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600" dirty="0"/>
                <a:t>2</a:t>
              </a:r>
            </a:p>
          </p:txBody>
        </p:sp>
      </p:grpSp>
      <p:grpSp>
        <p:nvGrpSpPr>
          <p:cNvPr id="42" name="Groupe 41">
            <a:extLst>
              <a:ext uri="{FF2B5EF4-FFF2-40B4-BE49-F238E27FC236}">
                <a16:creationId xmlns:a16="http://schemas.microsoft.com/office/drawing/2014/main" id="{FB7ED033-5466-AABB-039A-91438029364D}"/>
              </a:ext>
            </a:extLst>
          </p:cNvPr>
          <p:cNvGrpSpPr/>
          <p:nvPr/>
        </p:nvGrpSpPr>
        <p:grpSpPr>
          <a:xfrm>
            <a:off x="5870941" y="3577390"/>
            <a:ext cx="759519" cy="468000"/>
            <a:chOff x="7505740" y="1078477"/>
            <a:chExt cx="360040" cy="296448"/>
          </a:xfrm>
        </p:grpSpPr>
        <p:sp>
          <p:nvSpPr>
            <p:cNvPr id="43" name="Rectangle à coins arrondis 42">
              <a:extLst>
                <a:ext uri="{FF2B5EF4-FFF2-40B4-BE49-F238E27FC236}">
                  <a16:creationId xmlns:a16="http://schemas.microsoft.com/office/drawing/2014/main" id="{187F4FA4-3F96-AF4B-8460-422E4D2543C3}"/>
                </a:ext>
              </a:extLst>
            </p:cNvPr>
            <p:cNvSpPr/>
            <p:nvPr/>
          </p:nvSpPr>
          <p:spPr>
            <a:xfrm>
              <a:off x="7505740" y="1078477"/>
              <a:ext cx="360040" cy="296448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4" name="ZoneTexte 43">
              <a:extLst>
                <a:ext uri="{FF2B5EF4-FFF2-40B4-BE49-F238E27FC236}">
                  <a16:creationId xmlns:a16="http://schemas.microsoft.com/office/drawing/2014/main" id="{6D27EF46-EE39-709C-7AAC-29401A1B42D4}"/>
                </a:ext>
              </a:extLst>
            </p:cNvPr>
            <p:cNvSpPr txBox="1"/>
            <p:nvPr/>
          </p:nvSpPr>
          <p:spPr>
            <a:xfrm>
              <a:off x="7520970" y="1089222"/>
              <a:ext cx="344810" cy="2144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</a:p>
          </p:txBody>
        </p:sp>
      </p:grpSp>
      <p:pic>
        <p:nvPicPr>
          <p:cNvPr id="47" name="Image 46">
            <a:extLst>
              <a:ext uri="{FF2B5EF4-FFF2-40B4-BE49-F238E27FC236}">
                <a16:creationId xmlns:a16="http://schemas.microsoft.com/office/drawing/2014/main" id="{E0EDF8DE-5C2E-C103-6F90-7BD95F8C37A0}"/>
              </a:ext>
            </a:extLst>
          </p:cNvPr>
          <p:cNvPicPr>
            <a:picLocks noChangeAspect="1"/>
          </p:cNvPicPr>
          <p:nvPr/>
        </p:nvPicPr>
        <p:blipFill rotWithShape="1"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035342" y="3594353"/>
            <a:ext cx="475748" cy="440652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25238AF2-7C91-AF03-D6FC-3016D73588C3}"/>
              </a:ext>
            </a:extLst>
          </p:cNvPr>
          <p:cNvSpPr txBox="1"/>
          <p:nvPr/>
        </p:nvSpPr>
        <p:spPr>
          <a:xfrm>
            <a:off x="260650" y="8850704"/>
            <a:ext cx="6283285" cy="461665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600" dirty="0"/>
              <a:t>La source lumineuse contenue dans ce luminaire ne doit être remplacée que par le fabricant ou son agent de maintenance ou une personne de qualification équivalente.</a:t>
            </a:r>
          </a:p>
          <a:p>
            <a:r>
              <a:rPr lang="en-US" sz="600" dirty="0"/>
              <a:t>The lighting part included in this luminaire must maintained by the manufacturer, an authorized service agent or a person with similar technical qualification.</a:t>
            </a:r>
          </a:p>
          <a:p>
            <a:r>
              <a:rPr lang="it-IT" sz="600" dirty="0"/>
              <a:t>La sostituzione della sorgente luminosa contenuta in questo apparecchio deve essere effettuata solo dal produttore o dal suo addetto alla manutenzione o da una persona con qualifiche equivalenti.</a:t>
            </a:r>
          </a:p>
        </p:txBody>
      </p:sp>
    </p:spTree>
    <p:extLst>
      <p:ext uri="{BB962C8B-B14F-4D97-AF65-F5344CB8AC3E}">
        <p14:creationId xmlns:p14="http://schemas.microsoft.com/office/powerpoint/2010/main" val="2723587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933BFA-B2D5-43BB-3CB4-5CD3AC13A0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4">
            <a:extLst>
              <a:ext uri="{FF2B5EF4-FFF2-40B4-BE49-F238E27FC236}">
                <a16:creationId xmlns:a16="http://schemas.microsoft.com/office/drawing/2014/main" id="{E6BEDD94-E5AA-E25E-5FDF-15828ADE8FD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850237" y="1997665"/>
            <a:ext cx="2318725" cy="2776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3">
            <a:extLst>
              <a:ext uri="{FF2B5EF4-FFF2-40B4-BE49-F238E27FC236}">
                <a16:creationId xmlns:a16="http://schemas.microsoft.com/office/drawing/2014/main" id="{AD1C0854-3161-6917-DEC9-DFB3D268321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301181" y="339739"/>
            <a:ext cx="2023791" cy="6071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3" name="Connecteur droit avec flèche 32">
            <a:extLst>
              <a:ext uri="{FF2B5EF4-FFF2-40B4-BE49-F238E27FC236}">
                <a16:creationId xmlns:a16="http://schemas.microsoft.com/office/drawing/2014/main" id="{DFE23A08-5C44-6ECF-63E6-7BB06A88AEC3}"/>
              </a:ext>
            </a:extLst>
          </p:cNvPr>
          <p:cNvCxnSpPr>
            <a:cxnSpLocks/>
          </p:cNvCxnSpPr>
          <p:nvPr/>
        </p:nvCxnSpPr>
        <p:spPr>
          <a:xfrm>
            <a:off x="2455662" y="2273845"/>
            <a:ext cx="308836" cy="130693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34" name="Picture 9" descr="Afficher l'image d'origine">
            <a:extLst>
              <a:ext uri="{FF2B5EF4-FFF2-40B4-BE49-F238E27FC236}">
                <a16:creationId xmlns:a16="http://schemas.microsoft.com/office/drawing/2014/main" id="{C9436573-F510-0B91-0233-03B32FEDFA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062775" y="3257480"/>
            <a:ext cx="569343" cy="501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3" name="Rectangle à coins arrondis 62">
            <a:extLst>
              <a:ext uri="{FF2B5EF4-FFF2-40B4-BE49-F238E27FC236}">
                <a16:creationId xmlns:a16="http://schemas.microsoft.com/office/drawing/2014/main" id="{6C6FAFCC-6CA5-4636-11F4-61FFE02B7AB4}"/>
              </a:ext>
            </a:extLst>
          </p:cNvPr>
          <p:cNvSpPr/>
          <p:nvPr/>
        </p:nvSpPr>
        <p:spPr>
          <a:xfrm>
            <a:off x="328094" y="292235"/>
            <a:ext cx="3116450" cy="6217077"/>
          </a:xfrm>
          <a:prstGeom prst="roundRect">
            <a:avLst>
              <a:gd name="adj" fmla="val 2701"/>
            </a:avLst>
          </a:prstGeom>
          <a:noFill/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5" name="Espace réservé du numéro de diapositive 3">
            <a:extLst>
              <a:ext uri="{FF2B5EF4-FFF2-40B4-BE49-F238E27FC236}">
                <a16:creationId xmlns:a16="http://schemas.microsoft.com/office/drawing/2014/main" id="{85B9E8EA-F06F-4E78-F6A7-B7CAEEACF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637630" y="9670211"/>
            <a:ext cx="220370" cy="235789"/>
          </a:xfrm>
        </p:spPr>
        <p:txBody>
          <a:bodyPr/>
          <a:lstStyle/>
          <a:p>
            <a:pPr algn="ctr"/>
            <a:r>
              <a:rPr lang="fr-FR" sz="1400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126" name="Rectangle à coins arrondis 125">
            <a:extLst>
              <a:ext uri="{FF2B5EF4-FFF2-40B4-BE49-F238E27FC236}">
                <a16:creationId xmlns:a16="http://schemas.microsoft.com/office/drawing/2014/main" id="{43537F39-C658-2450-D6ED-E8D36263B175}"/>
              </a:ext>
            </a:extLst>
          </p:cNvPr>
          <p:cNvSpPr/>
          <p:nvPr/>
        </p:nvSpPr>
        <p:spPr>
          <a:xfrm>
            <a:off x="3552966" y="1981935"/>
            <a:ext cx="3147933" cy="3219234"/>
          </a:xfrm>
          <a:prstGeom prst="roundRect">
            <a:avLst>
              <a:gd name="adj" fmla="val 2701"/>
            </a:avLst>
          </a:prstGeom>
          <a:noFill/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86" name="Groupe 185">
            <a:extLst>
              <a:ext uri="{FF2B5EF4-FFF2-40B4-BE49-F238E27FC236}">
                <a16:creationId xmlns:a16="http://schemas.microsoft.com/office/drawing/2014/main" id="{B480387C-8680-6453-9A5A-1D5B9FDB4231}"/>
              </a:ext>
            </a:extLst>
          </p:cNvPr>
          <p:cNvGrpSpPr/>
          <p:nvPr/>
        </p:nvGrpSpPr>
        <p:grpSpPr>
          <a:xfrm>
            <a:off x="328928" y="242551"/>
            <a:ext cx="360000" cy="461665"/>
            <a:chOff x="-2044460" y="630043"/>
            <a:chExt cx="360000" cy="461665"/>
          </a:xfrm>
        </p:grpSpPr>
        <p:sp>
          <p:nvSpPr>
            <p:cNvPr id="187" name="Rectangle 186">
              <a:extLst>
                <a:ext uri="{FF2B5EF4-FFF2-40B4-BE49-F238E27FC236}">
                  <a16:creationId xmlns:a16="http://schemas.microsoft.com/office/drawing/2014/main" id="{1A6D32F8-CE68-9D3E-259C-EFF1563286BC}"/>
                </a:ext>
              </a:extLst>
            </p:cNvPr>
            <p:cNvSpPr/>
            <p:nvPr/>
          </p:nvSpPr>
          <p:spPr>
            <a:xfrm>
              <a:off x="-2044460" y="679017"/>
              <a:ext cx="360000" cy="360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88" name="ZoneTexte 187">
              <a:extLst>
                <a:ext uri="{FF2B5EF4-FFF2-40B4-BE49-F238E27FC236}">
                  <a16:creationId xmlns:a16="http://schemas.microsoft.com/office/drawing/2014/main" id="{5E105942-FDAE-6187-51FE-1CCB554A2901}"/>
                </a:ext>
              </a:extLst>
            </p:cNvPr>
            <p:cNvSpPr txBox="1"/>
            <p:nvPr/>
          </p:nvSpPr>
          <p:spPr>
            <a:xfrm>
              <a:off x="-2029250" y="630043"/>
              <a:ext cx="329579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4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9</a:t>
              </a:r>
              <a:endParaRPr lang="fr-FR" sz="28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grpSp>
        <p:nvGrpSpPr>
          <p:cNvPr id="195" name="Groupe 194">
            <a:extLst>
              <a:ext uri="{FF2B5EF4-FFF2-40B4-BE49-F238E27FC236}">
                <a16:creationId xmlns:a16="http://schemas.microsoft.com/office/drawing/2014/main" id="{E7EBECA6-0E96-912D-EEC1-2EB34FD1C849}"/>
              </a:ext>
            </a:extLst>
          </p:cNvPr>
          <p:cNvGrpSpPr/>
          <p:nvPr/>
        </p:nvGrpSpPr>
        <p:grpSpPr>
          <a:xfrm>
            <a:off x="3157385" y="1926658"/>
            <a:ext cx="1285081" cy="461665"/>
            <a:chOff x="-2278765" y="628184"/>
            <a:chExt cx="760584" cy="332187"/>
          </a:xfrm>
        </p:grpSpPr>
        <p:sp>
          <p:nvSpPr>
            <p:cNvPr id="196" name="Rectangle 195">
              <a:extLst>
                <a:ext uri="{FF2B5EF4-FFF2-40B4-BE49-F238E27FC236}">
                  <a16:creationId xmlns:a16="http://schemas.microsoft.com/office/drawing/2014/main" id="{FAFFB83D-EA75-8268-2537-C87CA29C500A}"/>
                </a:ext>
              </a:extLst>
            </p:cNvPr>
            <p:cNvSpPr/>
            <p:nvPr/>
          </p:nvSpPr>
          <p:spPr>
            <a:xfrm>
              <a:off x="-2044638" y="672282"/>
              <a:ext cx="292760" cy="28808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97" name="ZoneTexte 196">
              <a:extLst>
                <a:ext uri="{FF2B5EF4-FFF2-40B4-BE49-F238E27FC236}">
                  <a16:creationId xmlns:a16="http://schemas.microsoft.com/office/drawing/2014/main" id="{64C18303-45B5-56E8-42C2-85E911E1FA6D}"/>
                </a:ext>
              </a:extLst>
            </p:cNvPr>
            <p:cNvSpPr txBox="1"/>
            <p:nvPr/>
          </p:nvSpPr>
          <p:spPr>
            <a:xfrm>
              <a:off x="-2278765" y="628184"/>
              <a:ext cx="760584" cy="33218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4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10</a:t>
              </a:r>
            </a:p>
          </p:txBody>
        </p:sp>
      </p:grpSp>
      <p:pic>
        <p:nvPicPr>
          <p:cNvPr id="32" name="Picture 12" descr="Afficher l'image d'origine">
            <a:extLst>
              <a:ext uri="{FF2B5EF4-FFF2-40B4-BE49-F238E27FC236}">
                <a16:creationId xmlns:a16="http://schemas.microsoft.com/office/drawing/2014/main" id="{B9C802A8-6ED3-6E06-F6E1-8B8F5FCE55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screen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306566" y="3716163"/>
            <a:ext cx="1078192" cy="839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7" name="Groupe 36">
            <a:extLst>
              <a:ext uri="{FF2B5EF4-FFF2-40B4-BE49-F238E27FC236}">
                <a16:creationId xmlns:a16="http://schemas.microsoft.com/office/drawing/2014/main" id="{A91DA0FF-3EB6-4E9B-AEA6-650FF767A78D}"/>
              </a:ext>
            </a:extLst>
          </p:cNvPr>
          <p:cNvGrpSpPr/>
          <p:nvPr/>
        </p:nvGrpSpPr>
        <p:grpSpPr>
          <a:xfrm>
            <a:off x="5936820" y="1984694"/>
            <a:ext cx="759519" cy="468000"/>
            <a:chOff x="7505740" y="1078477"/>
            <a:chExt cx="360040" cy="296448"/>
          </a:xfrm>
        </p:grpSpPr>
        <p:sp>
          <p:nvSpPr>
            <p:cNvPr id="38" name="Rectangle à coins arrondis 37">
              <a:extLst>
                <a:ext uri="{FF2B5EF4-FFF2-40B4-BE49-F238E27FC236}">
                  <a16:creationId xmlns:a16="http://schemas.microsoft.com/office/drawing/2014/main" id="{CBDC5BC0-82D1-1A38-5AD2-5B14B677D6C5}"/>
                </a:ext>
              </a:extLst>
            </p:cNvPr>
            <p:cNvSpPr/>
            <p:nvPr/>
          </p:nvSpPr>
          <p:spPr>
            <a:xfrm>
              <a:off x="7505740" y="1078477"/>
              <a:ext cx="360040" cy="296448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9" name="ZoneTexte 38">
              <a:extLst>
                <a:ext uri="{FF2B5EF4-FFF2-40B4-BE49-F238E27FC236}">
                  <a16:creationId xmlns:a16="http://schemas.microsoft.com/office/drawing/2014/main" id="{45C2C36B-D598-B43D-B50B-738651EAE7E9}"/>
                </a:ext>
              </a:extLst>
            </p:cNvPr>
            <p:cNvSpPr txBox="1"/>
            <p:nvPr/>
          </p:nvSpPr>
          <p:spPr>
            <a:xfrm>
              <a:off x="7520970" y="1089222"/>
              <a:ext cx="344810" cy="2144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</a:p>
          </p:txBody>
        </p:sp>
      </p:grpSp>
      <p:pic>
        <p:nvPicPr>
          <p:cNvPr id="40" name="Picture 9">
            <a:extLst>
              <a:ext uri="{FF2B5EF4-FFF2-40B4-BE49-F238E27FC236}">
                <a16:creationId xmlns:a16="http://schemas.microsoft.com/office/drawing/2014/main" id="{24A557A3-AFE7-D2D9-85DE-49299FE586E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 cstate="screen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 rot="3641597">
            <a:off x="5971084" y="2133180"/>
            <a:ext cx="395756" cy="157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" name="Picture 2">
            <a:extLst>
              <a:ext uri="{FF2B5EF4-FFF2-40B4-BE49-F238E27FC236}">
                <a16:creationId xmlns:a16="http://schemas.microsoft.com/office/drawing/2014/main" id="{C9E31E4A-7B8A-DE72-ACD1-39B0C510D82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234626" y="2002694"/>
            <a:ext cx="406538" cy="4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" name="Image 44">
            <a:extLst>
              <a:ext uri="{FF2B5EF4-FFF2-40B4-BE49-F238E27FC236}">
                <a16:creationId xmlns:a16="http://schemas.microsoft.com/office/drawing/2014/main" id="{C323B4BC-E68A-4F2B-BD43-45D7EED3159B}"/>
              </a:ext>
            </a:extLst>
          </p:cNvPr>
          <p:cNvPicPr>
            <a:picLocks noChangeAspect="1"/>
          </p:cNvPicPr>
          <p:nvPr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4379" y="6755903"/>
            <a:ext cx="1305485" cy="1356008"/>
          </a:xfrm>
          <a:prstGeom prst="rect">
            <a:avLst/>
          </a:prstGeom>
        </p:spPr>
      </p:pic>
      <p:sp>
        <p:nvSpPr>
          <p:cNvPr id="46" name="ZoneTexte 45">
            <a:extLst>
              <a:ext uri="{FF2B5EF4-FFF2-40B4-BE49-F238E27FC236}">
                <a16:creationId xmlns:a16="http://schemas.microsoft.com/office/drawing/2014/main" id="{AFBABF70-8747-C69C-E34A-6A346EC45445}"/>
              </a:ext>
            </a:extLst>
          </p:cNvPr>
          <p:cNvSpPr txBox="1"/>
          <p:nvPr/>
        </p:nvSpPr>
        <p:spPr>
          <a:xfrm>
            <a:off x="1690032" y="6807694"/>
            <a:ext cx="43134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 dirty="0"/>
              <a:t>Autres notices et modes opératoires</a:t>
            </a:r>
          </a:p>
          <a:p>
            <a:r>
              <a:rPr lang="en-GB" sz="900" b="1" dirty="0"/>
              <a:t>Other manuals and operating instructions</a:t>
            </a:r>
          </a:p>
          <a:p>
            <a:r>
              <a:rPr lang="it-IT" sz="900" b="1" dirty="0"/>
              <a:t>Altri manuali e istruzioni per l'uso</a:t>
            </a:r>
            <a:endParaRPr lang="en-GB" sz="900" b="1" dirty="0"/>
          </a:p>
          <a:p>
            <a:endParaRPr lang="fr-FR" sz="900" b="1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BB27E497-DBC8-3C29-A488-3D8380A6F2A4}"/>
              </a:ext>
            </a:extLst>
          </p:cNvPr>
          <p:cNvSpPr txBox="1"/>
          <p:nvPr/>
        </p:nvSpPr>
        <p:spPr>
          <a:xfrm>
            <a:off x="252089" y="9368303"/>
            <a:ext cx="3816424" cy="415498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t" anchorCtr="0">
            <a:spAutoFit/>
          </a:bodyPr>
          <a:lstStyle/>
          <a:p>
            <a:r>
              <a:rPr lang="fr-FR" sz="700" dirty="0"/>
              <a:t>ECLATEC S.A.S. 41, rue Lafayette - CS 20069 - Maxéville - 54528 LAXOU CEDEX - France </a:t>
            </a:r>
          </a:p>
          <a:p>
            <a:r>
              <a:rPr lang="fr-FR" sz="700" dirty="0"/>
              <a:t>Tél. • + 33 (0)3 83 39 38 00</a:t>
            </a:r>
          </a:p>
          <a:p>
            <a:r>
              <a:rPr lang="fr-FR" sz="700" dirty="0"/>
              <a:t>Site • www.eclatec.com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9F3F12D-686C-6B44-F302-E8C717F7FCE8}"/>
              </a:ext>
            </a:extLst>
          </p:cNvPr>
          <p:cNvSpPr txBox="1"/>
          <p:nvPr/>
        </p:nvSpPr>
        <p:spPr>
          <a:xfrm>
            <a:off x="3651198" y="4652918"/>
            <a:ext cx="2986432" cy="6001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100" b="1" dirty="0"/>
              <a:t>Couple de serrage/</a:t>
            </a:r>
            <a:r>
              <a:rPr lang="en-GB" sz="1100" b="1" dirty="0"/>
              <a:t>Tightening torque/</a:t>
            </a:r>
            <a:br>
              <a:rPr lang="en-GB" sz="1100" b="1" dirty="0"/>
            </a:br>
            <a:r>
              <a:rPr lang="it-IT" sz="1100" b="1" dirty="0"/>
              <a:t>Coppia di serraggio</a:t>
            </a:r>
            <a:r>
              <a:rPr lang="fr-FR" sz="1100" b="1" dirty="0"/>
              <a:t> </a:t>
            </a:r>
          </a:p>
          <a:p>
            <a:pPr algn="ctr"/>
            <a:r>
              <a:rPr lang="fr-FR" sz="1100" b="1" dirty="0"/>
              <a:t>10 +/-1 N.m.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57FDB1A-3A78-3F17-C51D-DC0C31FE762E}"/>
              </a:ext>
            </a:extLst>
          </p:cNvPr>
          <p:cNvSpPr txBox="1">
            <a:spLocks/>
          </p:cNvSpPr>
          <p:nvPr/>
        </p:nvSpPr>
        <p:spPr>
          <a:xfrm>
            <a:off x="4914900" y="918142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15FCA44-5DD4-4771-82AD-3929005242C9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03F13BC-8A2D-25EF-3255-D48DB5D701A4}"/>
              </a:ext>
            </a:extLst>
          </p:cNvPr>
          <p:cNvSpPr txBox="1"/>
          <p:nvPr/>
        </p:nvSpPr>
        <p:spPr>
          <a:xfrm>
            <a:off x="260650" y="8850704"/>
            <a:ext cx="6283285" cy="461665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600" dirty="0"/>
              <a:t>La source lumineuse contenue dans ce luminaire ne doit être remplacée que par le fabricant ou son agent de maintenance ou une personne de qualification équivalente.</a:t>
            </a:r>
          </a:p>
          <a:p>
            <a:r>
              <a:rPr lang="en-US" sz="600" dirty="0"/>
              <a:t>The lighting part included in this luminaire must maintained by the manufacturer, an authorized service agent or a person with similar technical qualification.</a:t>
            </a:r>
          </a:p>
          <a:p>
            <a:r>
              <a:rPr lang="it-IT" sz="600" dirty="0"/>
              <a:t>La sostituzione della sorgente luminosa contenuta in questo apparecchio deve essere effettuata solo dal produttore o dal suo addetto alla manutenzione o da una persona con qualifiche equivalenti.</a:t>
            </a:r>
          </a:p>
        </p:txBody>
      </p:sp>
    </p:spTree>
    <p:extLst>
      <p:ext uri="{BB962C8B-B14F-4D97-AF65-F5344CB8AC3E}">
        <p14:creationId xmlns:p14="http://schemas.microsoft.com/office/powerpoint/2010/main" val="56095398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25250</TotalTime>
  <Words>881</Words>
  <Application>Microsoft Office PowerPoint</Application>
  <PresentationFormat>Format A4 (210 x 297 mm)</PresentationFormat>
  <Paragraphs>122</Paragraphs>
  <Slides>6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Aharoni</vt:lpstr>
      <vt:lpstr>Arial</vt:lpstr>
      <vt:lpstr>Arial Black</vt:lpstr>
      <vt:lpstr>Calibri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ECLATEC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DECORSE Jérôme</dc:creator>
  <cp:lastModifiedBy>Patrick GAUTIER</cp:lastModifiedBy>
  <cp:revision>968</cp:revision>
  <cp:lastPrinted>2016-12-19T12:21:39Z</cp:lastPrinted>
  <dcterms:created xsi:type="dcterms:W3CDTF">2014-09-30T11:19:34Z</dcterms:created>
  <dcterms:modified xsi:type="dcterms:W3CDTF">2024-12-09T09:59:59Z</dcterms:modified>
</cp:coreProperties>
</file>