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"/>
  </p:notesMasterIdLst>
  <p:handoutMasterIdLst>
    <p:handoutMasterId r:id="rId6"/>
  </p:handoutMasterIdLst>
  <p:sldIdLst>
    <p:sldId id="256" r:id="rId2"/>
    <p:sldId id="261" r:id="rId3"/>
    <p:sldId id="262" r:id="rId4"/>
  </p:sldIdLst>
  <p:sldSz cx="6858000" cy="9906000" type="A4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FF33"/>
    <a:srgbClr val="FF3300"/>
    <a:srgbClr val="FF0000"/>
    <a:srgbClr val="4026DE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320" autoAdjust="0"/>
  </p:normalViewPr>
  <p:slideViewPr>
    <p:cSldViewPr snapToGrid="0">
      <p:cViewPr varScale="1">
        <p:scale>
          <a:sx n="73" d="100"/>
          <a:sy n="73" d="100"/>
        </p:scale>
        <p:origin x="1188" y="54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5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68B31-CA83-413D-AAB5-257E480D9F5C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8" y="9428587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51" y="9428587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9338C-7356-42DE-9F32-8169102C4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958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5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18FE0-9306-4F49-A2DF-2D36088B4D6F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8" y="9428587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51" y="9428587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DC0EF-E354-4933-9028-5EA30C92F0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98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43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17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17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312"/>
            <a:ext cx="5829300" cy="212336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D550-146C-432A-B2CE-220018EABA62}" type="datetime1">
              <a:rPr lang="fr-FR" smtClean="0"/>
              <a:t>13/12/2024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724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E4F9-11FE-4A30-BF44-133E6C9E1E21}" type="datetime1">
              <a:rPr lang="fr-FR" smtClean="0"/>
              <a:t>13/12/2024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37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96" y="573264"/>
            <a:ext cx="3357563" cy="1220822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A0C8-7503-4C98-9528-E437B7F578CD}" type="datetime1">
              <a:rPr lang="fr-FR" smtClean="0"/>
              <a:t>13/12/2024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9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16CB-421F-4BD7-95EF-B8704D3F88B7}" type="datetime1">
              <a:rPr lang="fr-FR" smtClean="0"/>
              <a:t>13/12/2024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58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600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9682-03B4-4CBB-B9EC-093F2CC6FC84}" type="datetime1">
              <a:rPr lang="fr-FR" smtClean="0"/>
              <a:t>13/12/2024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03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7" y="333872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2" y="333872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856C-C7AE-4875-82E2-717DB64C4042}" type="datetime1">
              <a:rPr lang="fr-FR" smtClean="0"/>
              <a:t>13/12/2024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16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9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9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797D-9854-4C89-AC04-868E7C78D518}" type="datetime1">
              <a:rPr lang="fr-FR" smtClean="0"/>
              <a:t>13/12/2024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58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0DC7-B65C-4F45-93EB-DEABA1346264}" type="datetime1">
              <a:rPr lang="fr-FR" smtClean="0"/>
              <a:t>13/12/2024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78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A539-6154-457D-809C-3402F535CDB4}" type="datetime1">
              <a:rPr lang="fr-FR" smtClean="0"/>
              <a:t>13/12/2024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4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2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308" y="39443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2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685C-29A5-4158-BFEC-020CCC00182D}" type="datetime1">
              <a:rPr lang="fr-FR" smtClean="0"/>
              <a:t>13/12/2024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15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5431-18D8-446F-8355-1B7F18E72201}" type="datetime1">
              <a:rPr lang="fr-FR" smtClean="0"/>
              <a:t>13/12/2024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52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42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4B2D9-1734-49A7-8C2B-ACD16720E1C8}" type="datetime1">
              <a:rPr lang="fr-FR" smtClean="0"/>
              <a:t>13/12/2024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42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42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17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microsoft.com/office/2007/relationships/hdphoto" Target="../media/hdphoto3.wdp"/><Relationship Id="rId3" Type="http://schemas.openxmlformats.org/officeDocument/2006/relationships/image" Target="../media/image1.png"/><Relationship Id="rId21" Type="http://schemas.openxmlformats.org/officeDocument/2006/relationships/image" Target="../media/image15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microsoft.com/office/2007/relationships/hdphoto" Target="../media/hdphoto2.wdp"/><Relationship Id="rId20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microsoft.com/office/2007/relationships/hdphoto" Target="../media/hdphoto6.wdp"/><Relationship Id="rId5" Type="http://schemas.openxmlformats.org/officeDocument/2006/relationships/image" Target="../media/image3.jpe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10" Type="http://schemas.openxmlformats.org/officeDocument/2006/relationships/image" Target="../media/image8.png"/><Relationship Id="rId19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microsoft.com/office/2007/relationships/hdphoto" Target="../media/hdphoto1.wdp"/><Relationship Id="rId22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9.wdp"/><Relationship Id="rId18" Type="http://schemas.openxmlformats.org/officeDocument/2006/relationships/image" Target="../media/image28.png"/><Relationship Id="rId3" Type="http://schemas.openxmlformats.org/officeDocument/2006/relationships/image" Target="../media/image18.png"/><Relationship Id="rId21" Type="http://schemas.microsoft.com/office/2007/relationships/hdphoto" Target="../media/hdphoto13.wdp"/><Relationship Id="rId7" Type="http://schemas.openxmlformats.org/officeDocument/2006/relationships/image" Target="../media/image22.png"/><Relationship Id="rId12" Type="http://schemas.openxmlformats.org/officeDocument/2006/relationships/image" Target="../media/image25.jpeg"/><Relationship Id="rId17" Type="http://schemas.microsoft.com/office/2007/relationships/hdphoto" Target="../media/hdphoto11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microsoft.com/office/2007/relationships/hdphoto" Target="../media/hdphoto8.wdp"/><Relationship Id="rId5" Type="http://schemas.openxmlformats.org/officeDocument/2006/relationships/image" Target="../media/image20.png"/><Relationship Id="rId15" Type="http://schemas.microsoft.com/office/2007/relationships/hdphoto" Target="../media/hdphoto10.wdp"/><Relationship Id="rId23" Type="http://schemas.microsoft.com/office/2007/relationships/hdphoto" Target="../media/hdphoto14.wdp"/><Relationship Id="rId10" Type="http://schemas.openxmlformats.org/officeDocument/2006/relationships/image" Target="../media/image24.png"/><Relationship Id="rId19" Type="http://schemas.microsoft.com/office/2007/relationships/hdphoto" Target="../media/hdphoto12.wdp"/><Relationship Id="rId4" Type="http://schemas.openxmlformats.org/officeDocument/2006/relationships/image" Target="../media/image19.png"/><Relationship Id="rId9" Type="http://schemas.microsoft.com/office/2007/relationships/hdphoto" Target="../media/hdphoto7.wdp"/><Relationship Id="rId14" Type="http://schemas.openxmlformats.org/officeDocument/2006/relationships/image" Target="../media/image26.png"/><Relationship Id="rId2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13" Type="http://schemas.openxmlformats.org/officeDocument/2006/relationships/image" Target="../media/image37.png"/><Relationship Id="rId18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microsoft.com/office/2007/relationships/hdphoto" Target="../media/hdphoto18.wdp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6" Type="http://schemas.microsoft.com/office/2007/relationships/hdphoto" Target="../media/hdphoto20.wdp"/><Relationship Id="rId20" Type="http://schemas.microsoft.com/office/2007/relationships/hdphoto" Target="../media/hdphoto21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5" Type="http://schemas.openxmlformats.org/officeDocument/2006/relationships/image" Target="../media/image38.png"/><Relationship Id="rId10" Type="http://schemas.microsoft.com/office/2007/relationships/hdphoto" Target="../media/hdphoto17.wdp"/><Relationship Id="rId19" Type="http://schemas.openxmlformats.org/officeDocument/2006/relationships/image" Target="../media/image41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Relationship Id="rId14" Type="http://schemas.microsoft.com/office/2007/relationships/hdphoto" Target="../media/hdphoto1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6932" y="455091"/>
            <a:ext cx="1638060" cy="194305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" name="Tableau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948937"/>
              </p:ext>
            </p:extLst>
          </p:nvPr>
        </p:nvGraphicFramePr>
        <p:xfrm>
          <a:off x="4494317" y="2084592"/>
          <a:ext cx="2223758" cy="61530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6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1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035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IK</a:t>
                      </a:r>
                      <a:endParaRPr lang="fr-FR" sz="10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SCx</a:t>
                      </a:r>
                      <a:endParaRPr lang="fr-FR" sz="10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Hmax</a:t>
                      </a:r>
                      <a:endParaRPr lang="fr-FR" sz="10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68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18,5kg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0,15m²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10m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1" name="ZoneTexte 70"/>
          <p:cNvSpPr txBox="1"/>
          <p:nvPr/>
        </p:nvSpPr>
        <p:spPr>
          <a:xfrm>
            <a:off x="2181225" y="205048"/>
            <a:ext cx="24955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STANZA</a:t>
            </a:r>
            <a:endParaRPr lang="fr-FR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fr-FR" b="1" i="1" dirty="0">
                <a:latin typeface="Aharoni" panose="02010803020104030203" pitchFamily="2" charset="-79"/>
                <a:cs typeface="Aharoni" panose="02010803020104030203" pitchFamily="2" charset="-79"/>
              </a:rPr>
              <a:t> LED</a:t>
            </a:r>
          </a:p>
        </p:txBody>
      </p:sp>
      <p:cxnSp>
        <p:nvCxnSpPr>
          <p:cNvPr id="81" name="Connecteur droit 80"/>
          <p:cNvCxnSpPr/>
          <p:nvPr/>
        </p:nvCxnSpPr>
        <p:spPr>
          <a:xfrm>
            <a:off x="260650" y="2789370"/>
            <a:ext cx="63367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/>
          <p:cNvGrpSpPr/>
          <p:nvPr/>
        </p:nvGrpSpPr>
        <p:grpSpPr>
          <a:xfrm>
            <a:off x="4725195" y="203140"/>
            <a:ext cx="1929687" cy="1800199"/>
            <a:chOff x="7586153" y="627692"/>
            <a:chExt cx="1929687" cy="1800200"/>
          </a:xfrm>
        </p:grpSpPr>
        <p:grpSp>
          <p:nvGrpSpPr>
            <p:cNvPr id="46" name="Groupe 45"/>
            <p:cNvGrpSpPr/>
            <p:nvPr/>
          </p:nvGrpSpPr>
          <p:grpSpPr>
            <a:xfrm>
              <a:off x="7586153" y="627692"/>
              <a:ext cx="1929687" cy="1800200"/>
              <a:chOff x="4595663" y="539555"/>
              <a:chExt cx="1929687" cy="18002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4595663" y="539555"/>
                <a:ext cx="1929687" cy="18002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3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3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12700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8" name="Image 4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2539" y="611506"/>
                <a:ext cx="510858" cy="360000"/>
              </a:xfrm>
              <a:prstGeom prst="rect">
                <a:avLst/>
              </a:prstGeom>
            </p:spPr>
          </p:pic>
          <p:pic>
            <p:nvPicPr>
              <p:cNvPr id="49" name="Image 4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2132" y="611506"/>
                <a:ext cx="346800" cy="360000"/>
              </a:xfrm>
              <a:prstGeom prst="rect">
                <a:avLst/>
              </a:prstGeom>
            </p:spPr>
          </p:pic>
          <p:pic>
            <p:nvPicPr>
              <p:cNvPr id="50" name="Image 4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77906" y="611506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51" name="Picture 5"/>
              <p:cNvPicPr>
                <a:picLocks noChangeAspect="1" noChangeArrowheads="1"/>
              </p:cNvPicPr>
              <p:nvPr/>
            </p:nvPicPr>
            <p:blipFill>
              <a:blip r:embed="rId7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2545" y="1062636"/>
                <a:ext cx="363349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Image 5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1041" y="1546916"/>
                <a:ext cx="360000" cy="360000"/>
              </a:xfrm>
              <a:prstGeom prst="rect">
                <a:avLst/>
              </a:prstGeom>
            </p:spPr>
          </p:pic>
          <p:sp>
            <p:nvSpPr>
              <p:cNvPr id="54" name="ZoneTexte 53"/>
              <p:cNvSpPr txBox="1"/>
              <p:nvPr/>
            </p:nvSpPr>
            <p:spPr>
              <a:xfrm>
                <a:off x="4681047" y="1987334"/>
                <a:ext cx="1622603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>
                    <a:ln>
                      <a:solidFill>
                        <a:schemeClr val="tx1"/>
                      </a:solidFill>
                    </a:ln>
                  </a:rPr>
                  <a:t>220-240V 50Hz</a:t>
                </a:r>
              </a:p>
            </p:txBody>
          </p:sp>
          <p:pic>
            <p:nvPicPr>
              <p:cNvPr id="56" name="Picture 9"/>
              <p:cNvPicPr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8392" y="611506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10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0132" y="1143000"/>
                <a:ext cx="464271" cy="403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Image 5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4186" y="1678887"/>
                <a:ext cx="655134" cy="228030"/>
              </a:xfrm>
              <a:prstGeom prst="rect">
                <a:avLst/>
              </a:prstGeom>
            </p:spPr>
          </p:pic>
        </p:grpSp>
        <p:pic>
          <p:nvPicPr>
            <p:cNvPr id="79" name="Image 7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56" y="1635053"/>
              <a:ext cx="360000" cy="360000"/>
            </a:xfrm>
            <a:prstGeom prst="rect">
              <a:avLst/>
            </a:prstGeom>
          </p:spPr>
        </p:pic>
      </p:grpSp>
      <p:sp>
        <p:nvSpPr>
          <p:cNvPr id="37" name="ZoneTexte 3"/>
          <p:cNvSpPr txBox="1">
            <a:spLocks noChangeArrowheads="1"/>
          </p:cNvSpPr>
          <p:nvPr/>
        </p:nvSpPr>
        <p:spPr bwMode="auto">
          <a:xfrm>
            <a:off x="5485948" y="9507798"/>
            <a:ext cx="11516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/>
              <a:t>S401_5100_A_</a:t>
            </a:r>
          </a:p>
        </p:txBody>
      </p:sp>
      <p:pic>
        <p:nvPicPr>
          <p:cNvPr id="58" name="Picture 12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9744" y1="53846" x2="39744" y2="58974"/>
                        <a14:foregroundMark x1="53846" y1="64103" x2="52564" y2="6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22" y="2066655"/>
            <a:ext cx="331487" cy="33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Espace réservé du numéro de diapositive 3"/>
          <p:cNvSpPr txBox="1">
            <a:spLocks/>
          </p:cNvSpPr>
          <p:nvPr/>
        </p:nvSpPr>
        <p:spPr>
          <a:xfrm>
            <a:off x="6637630" y="9670211"/>
            <a:ext cx="220370" cy="235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4277987" y="2815248"/>
            <a:ext cx="1209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rbel" panose="020B0503020204020204" pitchFamily="34" charset="0"/>
              </a:rPr>
              <a:t>SUS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1649739" y="2815248"/>
            <a:ext cx="856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rbel" panose="020B0503020204020204" pitchFamily="34" charset="0"/>
              </a:rPr>
              <a:t>SUP</a:t>
            </a:r>
          </a:p>
        </p:txBody>
      </p:sp>
      <p:pic>
        <p:nvPicPr>
          <p:cNvPr id="60" name="Image 59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>
            <a:off x="5311690" y="757981"/>
            <a:ext cx="648724" cy="36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7293" y="3123024"/>
            <a:ext cx="1846345" cy="251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08931" y="3123024"/>
            <a:ext cx="1927598" cy="251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18840" y="6087443"/>
            <a:ext cx="1302218" cy="248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15364" y="6167890"/>
            <a:ext cx="1398956" cy="231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ZoneTexte 37"/>
          <p:cNvSpPr txBox="1"/>
          <p:nvPr/>
        </p:nvSpPr>
        <p:spPr>
          <a:xfrm>
            <a:off x="4301441" y="5785484"/>
            <a:ext cx="108376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n>
                  <a:solidFill>
                    <a:schemeClr val="tx1"/>
                  </a:solidFill>
                </a:ln>
                <a:latin typeface="Corbel" panose="020B0503020204020204" pitchFamily="34" charset="0"/>
              </a:rPr>
              <a:t>SROG27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485635" y="5785484"/>
            <a:ext cx="108376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n>
                  <a:solidFill>
                    <a:schemeClr val="tx1"/>
                  </a:solidFill>
                </a:ln>
                <a:latin typeface="Corbel" panose="020B0503020204020204" pitchFamily="34" charset="0"/>
              </a:rPr>
              <a:t>TOP60</a:t>
            </a:r>
          </a:p>
        </p:txBody>
      </p:sp>
      <p:sp>
        <p:nvSpPr>
          <p:cNvPr id="35" name="Rectangle à coins arrondis 34"/>
          <p:cNvSpPr/>
          <p:nvPr/>
        </p:nvSpPr>
        <p:spPr>
          <a:xfrm>
            <a:off x="211937" y="5719314"/>
            <a:ext cx="6430662" cy="3071004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Picture 2" descr="C:\Users\jerome.genin\Documents\NOTICE CLIENT\VIGNETTE\logo GHM_fond blanc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22" y="205049"/>
            <a:ext cx="893066" cy="42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023722F-CEE3-C8F7-914D-FD21F3F84DAB}"/>
              </a:ext>
            </a:extLst>
          </p:cNvPr>
          <p:cNvSpPr txBox="1"/>
          <p:nvPr/>
        </p:nvSpPr>
        <p:spPr>
          <a:xfrm>
            <a:off x="211937" y="9418090"/>
            <a:ext cx="3816424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B705BB6-10D5-77BD-A088-B2A0F2B81982}"/>
              </a:ext>
            </a:extLst>
          </p:cNvPr>
          <p:cNvSpPr txBox="1"/>
          <p:nvPr/>
        </p:nvSpPr>
        <p:spPr>
          <a:xfrm>
            <a:off x="211937" y="8850704"/>
            <a:ext cx="6442945" cy="4924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65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650" dirty="0"/>
              <a:t>The lighting part included in this luminaire must maintained by the manufacturer, an authorized service agent or a person with similar technical qualification.</a:t>
            </a:r>
            <a:endParaRPr lang="fr-FR" sz="650" dirty="0"/>
          </a:p>
          <a:p>
            <a:r>
              <a:rPr lang="it-IT" sz="650" dirty="0"/>
              <a:t>La sostituzione della sorgente luminosa contenuta in questo apparecchio deve essere effettuata solo dal produttore o dal suo addetto alla manutenzione o da una persona con qualifiche equivalenti</a:t>
            </a:r>
            <a:endParaRPr lang="fr-FR" sz="650" dirty="0"/>
          </a:p>
        </p:txBody>
      </p:sp>
    </p:spTree>
    <p:extLst>
      <p:ext uri="{BB962C8B-B14F-4D97-AF65-F5344CB8AC3E}">
        <p14:creationId xmlns:p14="http://schemas.microsoft.com/office/powerpoint/2010/main" val="287024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26148" y="6059040"/>
            <a:ext cx="3116451" cy="270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26149" y="2894988"/>
            <a:ext cx="3108828" cy="293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26149" y="155693"/>
            <a:ext cx="3112610" cy="255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1937" y="2894987"/>
            <a:ext cx="3147084" cy="586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7147" y="126999"/>
            <a:ext cx="3128578" cy="259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à coins arrondis 62"/>
          <p:cNvSpPr/>
          <p:nvPr/>
        </p:nvSpPr>
        <p:spPr>
          <a:xfrm>
            <a:off x="3526149" y="125850"/>
            <a:ext cx="3116450" cy="2592264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à coins arrondis 91"/>
          <p:cNvSpPr/>
          <p:nvPr/>
        </p:nvSpPr>
        <p:spPr>
          <a:xfrm>
            <a:off x="211937" y="125850"/>
            <a:ext cx="3141692" cy="2592264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37630" y="9670211"/>
            <a:ext cx="220370" cy="235789"/>
          </a:xfrm>
        </p:spPr>
        <p:txBody>
          <a:bodyPr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2" name="Rectangle à coins arrondis 121"/>
          <p:cNvSpPr/>
          <p:nvPr/>
        </p:nvSpPr>
        <p:spPr>
          <a:xfrm>
            <a:off x="3526149" y="2898233"/>
            <a:ext cx="3112609" cy="2949270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Rectangle à coins arrondis 126"/>
          <p:cNvSpPr/>
          <p:nvPr/>
        </p:nvSpPr>
        <p:spPr>
          <a:xfrm>
            <a:off x="3528614" y="6059222"/>
            <a:ext cx="3113985" cy="2704118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9" name="Groupe 138"/>
          <p:cNvGrpSpPr/>
          <p:nvPr/>
        </p:nvGrpSpPr>
        <p:grpSpPr>
          <a:xfrm>
            <a:off x="4573712" y="7134288"/>
            <a:ext cx="305788" cy="338554"/>
            <a:chOff x="8014278" y="3151414"/>
            <a:chExt cx="305788" cy="338553"/>
          </a:xfrm>
        </p:grpSpPr>
        <p:sp>
          <p:nvSpPr>
            <p:cNvPr id="140" name="ZoneTexte 139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41" name="ZoneTexte 140"/>
            <p:cNvSpPr txBox="1"/>
            <p:nvPr/>
          </p:nvSpPr>
          <p:spPr>
            <a:xfrm>
              <a:off x="8014278" y="3151414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1</a:t>
              </a:r>
            </a:p>
          </p:txBody>
        </p:sp>
      </p:grpSp>
      <p:grpSp>
        <p:nvGrpSpPr>
          <p:cNvPr id="142" name="Groupe 141"/>
          <p:cNvGrpSpPr/>
          <p:nvPr/>
        </p:nvGrpSpPr>
        <p:grpSpPr>
          <a:xfrm>
            <a:off x="2012032" y="7958242"/>
            <a:ext cx="305788" cy="338554"/>
            <a:chOff x="8014278" y="3151414"/>
            <a:chExt cx="305788" cy="338553"/>
          </a:xfrm>
        </p:grpSpPr>
        <p:sp>
          <p:nvSpPr>
            <p:cNvPr id="143" name="ZoneTexte 142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44" name="ZoneTexte 143"/>
            <p:cNvSpPr txBox="1"/>
            <p:nvPr/>
          </p:nvSpPr>
          <p:spPr>
            <a:xfrm>
              <a:off x="8014278" y="3151414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1</a:t>
              </a:r>
            </a:p>
          </p:txBody>
        </p:sp>
      </p:grpSp>
      <p:grpSp>
        <p:nvGrpSpPr>
          <p:cNvPr id="170" name="Groupe 169"/>
          <p:cNvGrpSpPr/>
          <p:nvPr/>
        </p:nvGrpSpPr>
        <p:grpSpPr>
          <a:xfrm>
            <a:off x="5883080" y="2894987"/>
            <a:ext cx="759519" cy="468000"/>
            <a:chOff x="7505740" y="1078477"/>
            <a:chExt cx="360040" cy="296448"/>
          </a:xfrm>
        </p:grpSpPr>
        <p:sp>
          <p:nvSpPr>
            <p:cNvPr id="171" name="Rectangle à coins arrondis 170"/>
            <p:cNvSpPr/>
            <p:nvPr/>
          </p:nvSpPr>
          <p:spPr>
            <a:xfrm>
              <a:off x="7505740" y="1078477"/>
              <a:ext cx="360040" cy="2964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2" name="ZoneTexte 171"/>
            <p:cNvSpPr txBox="1"/>
            <p:nvPr/>
          </p:nvSpPr>
          <p:spPr>
            <a:xfrm>
              <a:off x="7520970" y="1089222"/>
              <a:ext cx="344810" cy="214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173" name="Picture 2" descr="Afficher l'image d'origi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985" y="2915216"/>
            <a:ext cx="378126" cy="44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fficher l'image d'origin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464" y="2907012"/>
            <a:ext cx="216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Afficher l'image d'origin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4043" y1="18298" x2="27660" y2="7447"/>
                        <a14:foregroundMark x1="33404" y1="5745" x2="50000" y2="1915"/>
                        <a14:foregroundMark x1="53191" y1="3404" x2="71702" y2="7660"/>
                        <a14:foregroundMark x1="76596" y1="10426" x2="91489" y2="26383"/>
                        <a14:foregroundMark x1="91489" y1="26809" x2="97872" y2="48723"/>
                        <a14:foregroundMark x1="11489" y1="21064" x2="2979" y2="39574"/>
                        <a14:foregroundMark x1="2979" y1="41915" x2="4681" y2="63617"/>
                        <a14:foregroundMark x1="5319" y1="64894" x2="14255" y2="81702"/>
                        <a14:foregroundMark x1="16170" y1="82766" x2="34043" y2="95106"/>
                        <a14:foregroundMark x1="35319" y1="95532" x2="56170" y2="97021"/>
                        <a14:foregroundMark x1="56809" y1="96596" x2="78298" y2="88511"/>
                        <a14:foregroundMark x1="80000" y1="86809" x2="94043" y2="67872"/>
                        <a14:foregroundMark x1="94468" y1="65532" x2="98085" y2="489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464" y="3129983"/>
            <a:ext cx="216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211937" y="76166"/>
            <a:ext cx="360000" cy="461665"/>
            <a:chOff x="-2044460" y="628184"/>
            <a:chExt cx="360000" cy="461665"/>
          </a:xfrm>
        </p:grpSpPr>
        <p:sp>
          <p:nvSpPr>
            <p:cNvPr id="8" name="Rectangle 7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5" name="ZoneTexte 184"/>
            <p:cNvSpPr txBox="1"/>
            <p:nvPr/>
          </p:nvSpPr>
          <p:spPr>
            <a:xfrm>
              <a:off x="-2029250" y="628184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186" name="Groupe 185"/>
          <p:cNvGrpSpPr/>
          <p:nvPr/>
        </p:nvGrpSpPr>
        <p:grpSpPr>
          <a:xfrm>
            <a:off x="3526983" y="76166"/>
            <a:ext cx="360000" cy="461665"/>
            <a:chOff x="-2044460" y="630043"/>
            <a:chExt cx="360000" cy="461665"/>
          </a:xfrm>
        </p:grpSpPr>
        <p:sp>
          <p:nvSpPr>
            <p:cNvPr id="187" name="Rectangle 186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8" name="ZoneTexte 187"/>
            <p:cNvSpPr txBox="1"/>
            <p:nvPr/>
          </p:nvSpPr>
          <p:spPr>
            <a:xfrm>
              <a:off x="-2029250" y="630043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fr-FR" sz="2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92" name="Groupe 191"/>
          <p:cNvGrpSpPr/>
          <p:nvPr/>
        </p:nvGrpSpPr>
        <p:grpSpPr>
          <a:xfrm>
            <a:off x="3528649" y="2856680"/>
            <a:ext cx="360000" cy="461665"/>
            <a:chOff x="-2044460" y="635841"/>
            <a:chExt cx="360000" cy="461665"/>
          </a:xfrm>
        </p:grpSpPr>
        <p:sp>
          <p:nvSpPr>
            <p:cNvPr id="193" name="Rectangle 192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4" name="ZoneTexte 193"/>
            <p:cNvSpPr txBox="1"/>
            <p:nvPr/>
          </p:nvSpPr>
          <p:spPr>
            <a:xfrm>
              <a:off x="-2029250" y="635841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</a:t>
              </a:r>
            </a:p>
          </p:txBody>
        </p:sp>
      </p:grpSp>
      <p:grpSp>
        <p:nvGrpSpPr>
          <p:cNvPr id="198" name="Groupe 197"/>
          <p:cNvGrpSpPr/>
          <p:nvPr/>
        </p:nvGrpSpPr>
        <p:grpSpPr>
          <a:xfrm>
            <a:off x="3528648" y="6008343"/>
            <a:ext cx="360000" cy="461665"/>
            <a:chOff x="-2044460" y="628184"/>
            <a:chExt cx="360000" cy="461665"/>
          </a:xfrm>
        </p:grpSpPr>
        <p:sp>
          <p:nvSpPr>
            <p:cNvPr id="199" name="Rectangle 198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0" name="ZoneTexte 199"/>
            <p:cNvSpPr txBox="1"/>
            <p:nvPr/>
          </p:nvSpPr>
          <p:spPr>
            <a:xfrm>
              <a:off x="-2029250" y="628184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</a:t>
              </a:r>
              <a:endParaRPr lang="fr-FR" sz="2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64" name="Groupe 163"/>
          <p:cNvGrpSpPr>
            <a:grpSpLocks noChangeAspect="1"/>
          </p:cNvGrpSpPr>
          <p:nvPr/>
        </p:nvGrpSpPr>
        <p:grpSpPr>
          <a:xfrm>
            <a:off x="211937" y="6720742"/>
            <a:ext cx="1203873" cy="1975219"/>
            <a:chOff x="426055" y="2982234"/>
            <a:chExt cx="1347988" cy="2587601"/>
          </a:xfrm>
        </p:grpSpPr>
        <p:pic>
          <p:nvPicPr>
            <p:cNvPr id="165" name="Picture 27" descr="X:\PROJETS\STANDARD\0629_FONCTIONNEL LED\ANNEXES\NOTICE DE MONTAGE\CABLE ALIMENTATION.jp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26055" y="4384839"/>
              <a:ext cx="1083075" cy="1154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" name="Picture 28" descr="X:\PROJETS\STANDARD\0629_FONCTIONNEL LED\ANNEXES\NOTICE DE MONTAGE\CABLE ALIMENTATION.jpg"/>
            <p:cNvPicPr>
              <a:picLocks noChangeArrowheads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6422" y="3099506"/>
              <a:ext cx="1083600" cy="115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7" name="Groupe 166"/>
            <p:cNvGrpSpPr/>
            <p:nvPr/>
          </p:nvGrpSpPr>
          <p:grpSpPr>
            <a:xfrm>
              <a:off x="448410" y="3398838"/>
              <a:ext cx="1325633" cy="2170997"/>
              <a:chOff x="148097" y="3532713"/>
              <a:chExt cx="2671810" cy="2664667"/>
            </a:xfrm>
          </p:grpSpPr>
          <p:grpSp>
            <p:nvGrpSpPr>
              <p:cNvPr id="182" name="Groupe 181"/>
              <p:cNvGrpSpPr/>
              <p:nvPr/>
            </p:nvGrpSpPr>
            <p:grpSpPr>
              <a:xfrm>
                <a:off x="2252655" y="3532713"/>
                <a:ext cx="567252" cy="1072393"/>
                <a:chOff x="5787934" y="958359"/>
                <a:chExt cx="447386" cy="791693"/>
              </a:xfrm>
            </p:grpSpPr>
            <p:sp>
              <p:nvSpPr>
                <p:cNvPr id="205" name="ZoneTexte 204"/>
                <p:cNvSpPr txBox="1"/>
                <p:nvPr/>
              </p:nvSpPr>
              <p:spPr>
                <a:xfrm>
                  <a:off x="5796314" y="1378977"/>
                  <a:ext cx="277534" cy="1817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00" b="1" dirty="0"/>
                    <a:t>N</a:t>
                  </a:r>
                </a:p>
              </p:txBody>
            </p:sp>
            <p:sp>
              <p:nvSpPr>
                <p:cNvPr id="206" name="ZoneTexte 205"/>
                <p:cNvSpPr txBox="1"/>
                <p:nvPr/>
              </p:nvSpPr>
              <p:spPr>
                <a:xfrm>
                  <a:off x="5787934" y="1568280"/>
                  <a:ext cx="277531" cy="1817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00" b="1" dirty="0"/>
                    <a:t>L</a:t>
                  </a:r>
                </a:p>
              </p:txBody>
            </p:sp>
            <p:pic>
              <p:nvPicPr>
                <p:cNvPr id="207" name="Image 206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BEBA8EAE-BF5A-486C-A8C5-ECC9F3942E4B}">
                      <a14:imgProps xmlns:a14="http://schemas.microsoft.com/office/drawing/2010/main">
                        <a14:imgLayer r:embed="rId19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91669" y="958359"/>
                  <a:ext cx="343651" cy="113406"/>
                </a:xfrm>
                <a:prstGeom prst="rect">
                  <a:avLst/>
                </a:prstGeom>
              </p:spPr>
            </p:pic>
          </p:grpSp>
          <p:grpSp>
            <p:nvGrpSpPr>
              <p:cNvPr id="183" name="Groupe 182"/>
              <p:cNvGrpSpPr/>
              <p:nvPr/>
            </p:nvGrpSpPr>
            <p:grpSpPr>
              <a:xfrm>
                <a:off x="2182872" y="5129753"/>
                <a:ext cx="583975" cy="1067627"/>
                <a:chOff x="5716502" y="1194311"/>
                <a:chExt cx="460576" cy="788171"/>
              </a:xfrm>
            </p:grpSpPr>
            <p:sp>
              <p:nvSpPr>
                <p:cNvPr id="202" name="ZoneTexte 201"/>
                <p:cNvSpPr txBox="1"/>
                <p:nvPr/>
              </p:nvSpPr>
              <p:spPr>
                <a:xfrm>
                  <a:off x="5716502" y="1579226"/>
                  <a:ext cx="277534" cy="1817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00" b="1" dirty="0"/>
                    <a:t>N</a:t>
                  </a:r>
                </a:p>
              </p:txBody>
            </p:sp>
            <p:sp>
              <p:nvSpPr>
                <p:cNvPr id="203" name="ZoneTexte 202"/>
                <p:cNvSpPr txBox="1"/>
                <p:nvPr/>
              </p:nvSpPr>
              <p:spPr>
                <a:xfrm>
                  <a:off x="5716503" y="1800710"/>
                  <a:ext cx="277535" cy="1817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00" b="1" dirty="0"/>
                    <a:t>L</a:t>
                  </a:r>
                </a:p>
              </p:txBody>
            </p:sp>
            <p:pic>
              <p:nvPicPr>
                <p:cNvPr id="204" name="Image 203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BEBA8EAE-BF5A-486C-A8C5-ECC9F3942E4B}">
                      <a14:imgProps xmlns:a14="http://schemas.microsoft.com/office/drawing/2010/main">
                        <a14:imgLayer r:embed="rId19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33425" y="1194311"/>
                  <a:ext cx="343653" cy="113406"/>
                </a:xfrm>
                <a:prstGeom prst="rect">
                  <a:avLst/>
                </a:prstGeom>
              </p:spPr>
            </p:pic>
          </p:grpSp>
          <p:pic>
            <p:nvPicPr>
              <p:cNvPr id="184" name="Image 183"/>
              <p:cNvPicPr>
                <a:picLocks/>
              </p:cNvPicPr>
              <p:nvPr/>
            </p:nvPicPr>
            <p:blipFill>
              <a:blip r:embed="rId20" cstate="print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775" y="4167974"/>
                <a:ext cx="594074" cy="425821"/>
              </a:xfrm>
              <a:prstGeom prst="rect">
                <a:avLst/>
              </a:prstGeom>
            </p:spPr>
          </p:pic>
          <p:pic>
            <p:nvPicPr>
              <p:cNvPr id="201" name="Image 200"/>
              <p:cNvPicPr>
                <a:picLocks/>
              </p:cNvPicPr>
              <p:nvPr/>
            </p:nvPicPr>
            <p:blipFill>
              <a:blip r:embed="rId22" cstate="print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097" y="5743300"/>
                <a:ext cx="594074" cy="425821"/>
              </a:xfrm>
              <a:prstGeom prst="rect">
                <a:avLst/>
              </a:prstGeom>
            </p:spPr>
          </p:pic>
        </p:grpSp>
        <p:sp>
          <p:nvSpPr>
            <p:cNvPr id="168" name="ZoneTexte 167"/>
            <p:cNvSpPr txBox="1"/>
            <p:nvPr/>
          </p:nvSpPr>
          <p:spPr>
            <a:xfrm>
              <a:off x="981963" y="2982234"/>
              <a:ext cx="2840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/>
                <a:t>50</a:t>
              </a:r>
            </a:p>
          </p:txBody>
        </p:sp>
        <p:sp>
          <p:nvSpPr>
            <p:cNvPr id="169" name="ZoneTexte 168"/>
            <p:cNvSpPr txBox="1"/>
            <p:nvPr/>
          </p:nvSpPr>
          <p:spPr>
            <a:xfrm>
              <a:off x="1345285" y="2990726"/>
              <a:ext cx="29043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" dirty="0"/>
                <a:t>11</a:t>
              </a:r>
            </a:p>
          </p:txBody>
        </p:sp>
        <p:sp>
          <p:nvSpPr>
            <p:cNvPr id="174" name="ZoneTexte 173"/>
            <p:cNvSpPr txBox="1"/>
            <p:nvPr/>
          </p:nvSpPr>
          <p:spPr>
            <a:xfrm>
              <a:off x="955233" y="4279985"/>
              <a:ext cx="2840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/>
                <a:t>50</a:t>
              </a:r>
            </a:p>
          </p:txBody>
        </p:sp>
        <p:sp>
          <p:nvSpPr>
            <p:cNvPr id="181" name="ZoneTexte 180"/>
            <p:cNvSpPr txBox="1"/>
            <p:nvPr/>
          </p:nvSpPr>
          <p:spPr>
            <a:xfrm>
              <a:off x="1317034" y="4291861"/>
              <a:ext cx="29043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" dirty="0"/>
                <a:t>11</a:t>
              </a:r>
            </a:p>
          </p:txBody>
        </p:sp>
      </p:grpSp>
      <p:grpSp>
        <p:nvGrpSpPr>
          <p:cNvPr id="73" name="Groupe 72"/>
          <p:cNvGrpSpPr/>
          <p:nvPr/>
        </p:nvGrpSpPr>
        <p:grpSpPr>
          <a:xfrm>
            <a:off x="1502900" y="3762081"/>
            <a:ext cx="305788" cy="338554"/>
            <a:chOff x="8014278" y="3151414"/>
            <a:chExt cx="305788" cy="338553"/>
          </a:xfrm>
        </p:grpSpPr>
        <p:sp>
          <p:nvSpPr>
            <p:cNvPr id="74" name="ZoneTexte 73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8014278" y="3151414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2</a:t>
              </a:r>
            </a:p>
          </p:txBody>
        </p:sp>
      </p:grpSp>
      <p:grpSp>
        <p:nvGrpSpPr>
          <p:cNvPr id="76" name="Groupe 75"/>
          <p:cNvGrpSpPr/>
          <p:nvPr/>
        </p:nvGrpSpPr>
        <p:grpSpPr>
          <a:xfrm>
            <a:off x="4779818" y="7910474"/>
            <a:ext cx="305788" cy="338554"/>
            <a:chOff x="8014278" y="3151414"/>
            <a:chExt cx="305788" cy="338553"/>
          </a:xfrm>
        </p:grpSpPr>
        <p:sp>
          <p:nvSpPr>
            <p:cNvPr id="77" name="ZoneTexte 76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78" name="ZoneTexte 77"/>
            <p:cNvSpPr txBox="1"/>
            <p:nvPr/>
          </p:nvSpPr>
          <p:spPr>
            <a:xfrm>
              <a:off x="8014278" y="3151414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2</a:t>
              </a:r>
            </a:p>
          </p:txBody>
        </p:sp>
      </p:grpSp>
      <p:grpSp>
        <p:nvGrpSpPr>
          <p:cNvPr id="85" name="Groupe 84"/>
          <p:cNvGrpSpPr/>
          <p:nvPr/>
        </p:nvGrpSpPr>
        <p:grpSpPr>
          <a:xfrm>
            <a:off x="2596206" y="133170"/>
            <a:ext cx="759519" cy="468000"/>
            <a:chOff x="7505740" y="1078477"/>
            <a:chExt cx="360040" cy="296448"/>
          </a:xfrm>
        </p:grpSpPr>
        <p:sp>
          <p:nvSpPr>
            <p:cNvPr id="86" name="Rectangle à coins arrondis 85"/>
            <p:cNvSpPr/>
            <p:nvPr/>
          </p:nvSpPr>
          <p:spPr>
            <a:xfrm>
              <a:off x="7505740" y="1078477"/>
              <a:ext cx="360040" cy="2964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7520970" y="1089222"/>
              <a:ext cx="344810" cy="214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103" name="Groupe 102"/>
          <p:cNvGrpSpPr/>
          <p:nvPr/>
        </p:nvGrpSpPr>
        <p:grpSpPr>
          <a:xfrm>
            <a:off x="5879321" y="6059040"/>
            <a:ext cx="759519" cy="468000"/>
            <a:chOff x="7505740" y="1078477"/>
            <a:chExt cx="360040" cy="296448"/>
          </a:xfrm>
        </p:grpSpPr>
        <p:sp>
          <p:nvSpPr>
            <p:cNvPr id="104" name="Rectangle à coins arrondis 103"/>
            <p:cNvSpPr/>
            <p:nvPr/>
          </p:nvSpPr>
          <p:spPr>
            <a:xfrm>
              <a:off x="7505740" y="1078477"/>
              <a:ext cx="360040" cy="2964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ZoneTexte 104"/>
            <p:cNvSpPr txBox="1"/>
            <p:nvPr/>
          </p:nvSpPr>
          <p:spPr>
            <a:xfrm>
              <a:off x="7520970" y="1089222"/>
              <a:ext cx="344810" cy="214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sp>
        <p:nvSpPr>
          <p:cNvPr id="72" name="Rectangle à coins arrondis 71"/>
          <p:cNvSpPr/>
          <p:nvPr/>
        </p:nvSpPr>
        <p:spPr>
          <a:xfrm>
            <a:off x="219485" y="2907774"/>
            <a:ext cx="3134144" cy="5855566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9" name="Groupe 188"/>
          <p:cNvGrpSpPr/>
          <p:nvPr/>
        </p:nvGrpSpPr>
        <p:grpSpPr>
          <a:xfrm>
            <a:off x="219181" y="2857580"/>
            <a:ext cx="360000" cy="461665"/>
            <a:chOff x="-2044460" y="628135"/>
            <a:chExt cx="360000" cy="461665"/>
          </a:xfrm>
        </p:grpSpPr>
        <p:sp>
          <p:nvSpPr>
            <p:cNvPr id="190" name="Rectangle 189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1" name="ZoneTexte 190"/>
            <p:cNvSpPr txBox="1"/>
            <p:nvPr/>
          </p:nvSpPr>
          <p:spPr>
            <a:xfrm>
              <a:off x="-2029250" y="628135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</a:t>
              </a:r>
              <a:endParaRPr lang="fr-FR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83" name="Picture 2" descr="Afficher l'image d'origi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257" y="6076003"/>
            <a:ext cx="378126" cy="44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8" descr="Afficher l'image d'origin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736" y="6188563"/>
            <a:ext cx="216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Afficher l'image d'origi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060" y="146827"/>
            <a:ext cx="378126" cy="44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8" descr="Afficher l'image d'origin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539" y="259387"/>
            <a:ext cx="216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1" name="Groupe 90"/>
          <p:cNvGrpSpPr/>
          <p:nvPr/>
        </p:nvGrpSpPr>
        <p:grpSpPr>
          <a:xfrm>
            <a:off x="5502926" y="3889104"/>
            <a:ext cx="305788" cy="338554"/>
            <a:chOff x="8014278" y="3151414"/>
            <a:chExt cx="305788" cy="338553"/>
          </a:xfrm>
        </p:grpSpPr>
        <p:sp>
          <p:nvSpPr>
            <p:cNvPr id="93" name="ZoneTexte 92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94" name="ZoneTexte 93"/>
            <p:cNvSpPr txBox="1"/>
            <p:nvPr/>
          </p:nvSpPr>
          <p:spPr>
            <a:xfrm>
              <a:off x="8014278" y="3151414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1</a:t>
              </a:r>
            </a:p>
          </p:txBody>
        </p:sp>
      </p:grpSp>
      <p:grpSp>
        <p:nvGrpSpPr>
          <p:cNvPr id="96" name="Groupe 95"/>
          <p:cNvGrpSpPr/>
          <p:nvPr/>
        </p:nvGrpSpPr>
        <p:grpSpPr>
          <a:xfrm>
            <a:off x="4958590" y="4100635"/>
            <a:ext cx="305788" cy="338554"/>
            <a:chOff x="8014278" y="3151414"/>
            <a:chExt cx="305788" cy="338553"/>
          </a:xfrm>
        </p:grpSpPr>
        <p:sp>
          <p:nvSpPr>
            <p:cNvPr id="97" name="ZoneTexte 96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98" name="ZoneTexte 97"/>
            <p:cNvSpPr txBox="1"/>
            <p:nvPr/>
          </p:nvSpPr>
          <p:spPr>
            <a:xfrm>
              <a:off x="8014278" y="3151414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2</a:t>
              </a:r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C252EC24-B36B-1CFF-117B-0FF7415A35C8}"/>
              </a:ext>
            </a:extLst>
          </p:cNvPr>
          <p:cNvSpPr txBox="1"/>
          <p:nvPr/>
        </p:nvSpPr>
        <p:spPr>
          <a:xfrm>
            <a:off x="211937" y="9418090"/>
            <a:ext cx="3816424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42569B6-5A66-8293-1BA0-C3D3264D7C22}"/>
              </a:ext>
            </a:extLst>
          </p:cNvPr>
          <p:cNvSpPr txBox="1"/>
          <p:nvPr/>
        </p:nvSpPr>
        <p:spPr>
          <a:xfrm>
            <a:off x="211937" y="8850704"/>
            <a:ext cx="6442945" cy="4924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65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650" dirty="0"/>
              <a:t>The lighting part included in this luminaire must maintained by the manufacturer, an authorized service agent or a person with similar technical qualification.</a:t>
            </a:r>
            <a:endParaRPr lang="fr-FR" sz="650" dirty="0"/>
          </a:p>
          <a:p>
            <a:r>
              <a:rPr lang="it-IT" sz="650" dirty="0"/>
              <a:t>La sostituzione della sorgente luminosa contenuta in questo apparecchio deve essere effettuata solo dal produttore o dal suo addetto alla manutenzione o da una persona con qualifiche equivalenti</a:t>
            </a:r>
            <a:endParaRPr lang="fr-FR" sz="650" dirty="0"/>
          </a:p>
        </p:txBody>
      </p:sp>
    </p:spTree>
    <p:extLst>
      <p:ext uri="{BB962C8B-B14F-4D97-AF65-F5344CB8AC3E}">
        <p14:creationId xmlns:p14="http://schemas.microsoft.com/office/powerpoint/2010/main" val="3026017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04185" y="4630359"/>
            <a:ext cx="5715361" cy="413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6512" y="125850"/>
            <a:ext cx="6436607" cy="427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1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429" y="2930267"/>
            <a:ext cx="1189536" cy="92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à coins arrondis 31"/>
          <p:cNvSpPr/>
          <p:nvPr/>
        </p:nvSpPr>
        <p:spPr>
          <a:xfrm>
            <a:off x="211937" y="125850"/>
            <a:ext cx="6430662" cy="4273622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37630" y="9670211"/>
            <a:ext cx="220370" cy="235789"/>
          </a:xfrm>
        </p:spPr>
        <p:txBody>
          <a:bodyPr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75" name="Groupe 74"/>
          <p:cNvGrpSpPr/>
          <p:nvPr/>
        </p:nvGrpSpPr>
        <p:grpSpPr>
          <a:xfrm>
            <a:off x="209790" y="126541"/>
            <a:ext cx="906280" cy="360000"/>
            <a:chOff x="-2044460" y="679017"/>
            <a:chExt cx="360000" cy="360000"/>
          </a:xfrm>
        </p:grpSpPr>
        <p:sp>
          <p:nvSpPr>
            <p:cNvPr id="76" name="Rectangle 75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-2029250" y="689740"/>
              <a:ext cx="32957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Corbel" panose="020B0503020204020204" pitchFamily="34" charset="0"/>
                </a:rPr>
                <a:t>TOP</a:t>
              </a:r>
              <a:endParaRPr lang="fr-FR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44" name="Rectangle à coins arrondis 43"/>
          <p:cNvSpPr/>
          <p:nvPr/>
        </p:nvSpPr>
        <p:spPr>
          <a:xfrm>
            <a:off x="219485" y="4606507"/>
            <a:ext cx="6423114" cy="4156834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8" name="Groupe 87"/>
          <p:cNvGrpSpPr/>
          <p:nvPr/>
        </p:nvGrpSpPr>
        <p:grpSpPr>
          <a:xfrm>
            <a:off x="214627" y="4606544"/>
            <a:ext cx="906280" cy="360000"/>
            <a:chOff x="-2044460" y="679017"/>
            <a:chExt cx="360000" cy="360000"/>
          </a:xfrm>
        </p:grpSpPr>
        <p:sp>
          <p:nvSpPr>
            <p:cNvPr id="89" name="Rectangle 88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-2029250" y="689740"/>
              <a:ext cx="32957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latin typeface="Corbel" panose="020B0503020204020204" pitchFamily="34" charset="0"/>
                </a:rPr>
                <a:t>SROG27</a:t>
              </a:r>
              <a:endParaRPr lang="fr-FR" sz="1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22" name="Groupe 121"/>
          <p:cNvGrpSpPr/>
          <p:nvPr/>
        </p:nvGrpSpPr>
        <p:grpSpPr>
          <a:xfrm>
            <a:off x="4694731" y="5372305"/>
            <a:ext cx="305788" cy="338554"/>
            <a:chOff x="8014278" y="3151415"/>
            <a:chExt cx="305788" cy="338553"/>
          </a:xfrm>
        </p:grpSpPr>
        <p:sp>
          <p:nvSpPr>
            <p:cNvPr id="123" name="ZoneTexte 122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24" name="ZoneTexte 123"/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3</a:t>
              </a:r>
            </a:p>
          </p:txBody>
        </p:sp>
      </p:grpSp>
      <p:sp>
        <p:nvSpPr>
          <p:cNvPr id="63" name="ZoneTexte 62"/>
          <p:cNvSpPr txBox="1"/>
          <p:nvPr/>
        </p:nvSpPr>
        <p:spPr>
          <a:xfrm>
            <a:off x="4493041" y="3153796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8x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5283661" y="3085650"/>
            <a:ext cx="822758" cy="30777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6N.m ±1</a:t>
            </a:r>
          </a:p>
        </p:txBody>
      </p:sp>
      <p:pic>
        <p:nvPicPr>
          <p:cNvPr id="66" name="Picture 1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0831" y="3005539"/>
            <a:ext cx="470264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" name="Groupe 69"/>
          <p:cNvGrpSpPr/>
          <p:nvPr/>
        </p:nvGrpSpPr>
        <p:grpSpPr>
          <a:xfrm>
            <a:off x="5882003" y="133117"/>
            <a:ext cx="759519" cy="468000"/>
            <a:chOff x="7505740" y="1078477"/>
            <a:chExt cx="360040" cy="296448"/>
          </a:xfrm>
        </p:grpSpPr>
        <p:sp>
          <p:nvSpPr>
            <p:cNvPr id="71" name="Rectangle à coins arrondis 70"/>
            <p:cNvSpPr/>
            <p:nvPr/>
          </p:nvSpPr>
          <p:spPr>
            <a:xfrm>
              <a:off x="7505740" y="1078477"/>
              <a:ext cx="360040" cy="2964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7520970" y="1089222"/>
              <a:ext cx="344810" cy="214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73" name="Picture 1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43178" y="145890"/>
            <a:ext cx="456292" cy="42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9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3641597">
            <a:off x="5916267" y="281603"/>
            <a:ext cx="395756" cy="15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" name="Groupe 86"/>
          <p:cNvGrpSpPr/>
          <p:nvPr/>
        </p:nvGrpSpPr>
        <p:grpSpPr>
          <a:xfrm>
            <a:off x="5538158" y="4605853"/>
            <a:ext cx="1108239" cy="468000"/>
            <a:chOff x="7505740" y="1078477"/>
            <a:chExt cx="360040" cy="296448"/>
          </a:xfrm>
        </p:grpSpPr>
        <p:sp>
          <p:nvSpPr>
            <p:cNvPr id="91" name="Rectangle à coins arrondis 90"/>
            <p:cNvSpPr/>
            <p:nvPr/>
          </p:nvSpPr>
          <p:spPr>
            <a:xfrm>
              <a:off x="7505740" y="1078477"/>
              <a:ext cx="360040" cy="2964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7520970" y="1089222"/>
              <a:ext cx="344810" cy="214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93" name="Picture 2" descr="Afficher l'image d'origin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1198" r="88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001" y="4630359"/>
            <a:ext cx="480431" cy="43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21465" y="4625893"/>
            <a:ext cx="283375" cy="43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ZoneTexte 94"/>
          <p:cNvSpPr txBox="1"/>
          <p:nvPr/>
        </p:nvSpPr>
        <p:spPr>
          <a:xfrm>
            <a:off x="4780831" y="7154769"/>
            <a:ext cx="1064168" cy="30777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100N.m ±1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242561" y="1758011"/>
            <a:ext cx="1645772" cy="162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4" name="Connecteur droit avec flèche 73"/>
          <p:cNvCxnSpPr/>
          <p:nvPr/>
        </p:nvCxnSpPr>
        <p:spPr>
          <a:xfrm>
            <a:off x="1824189" y="2680272"/>
            <a:ext cx="358352" cy="5118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2" name="Picture 9" descr="Afficher l'image d'origin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27" y="2025720"/>
            <a:ext cx="622509" cy="54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e 39"/>
          <p:cNvGrpSpPr/>
          <p:nvPr/>
        </p:nvGrpSpPr>
        <p:grpSpPr>
          <a:xfrm>
            <a:off x="3243149" y="2627273"/>
            <a:ext cx="305788" cy="338554"/>
            <a:chOff x="8014278" y="3151415"/>
            <a:chExt cx="305788" cy="338553"/>
          </a:xfrm>
        </p:grpSpPr>
        <p:sp>
          <p:nvSpPr>
            <p:cNvPr id="41" name="ZoneTexte 40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1</a:t>
              </a:r>
            </a:p>
          </p:txBody>
        </p:sp>
      </p:grpSp>
      <p:pic>
        <p:nvPicPr>
          <p:cNvPr id="67" name="Picture 1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379" y="7482902"/>
            <a:ext cx="1189536" cy="92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5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283657" y="6321001"/>
            <a:ext cx="1645772" cy="162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Connecteur droit avec flèche 79"/>
          <p:cNvCxnSpPr/>
          <p:nvPr/>
        </p:nvCxnSpPr>
        <p:spPr>
          <a:xfrm>
            <a:off x="1890580" y="7275340"/>
            <a:ext cx="481463" cy="6707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1" name="Picture 9" descr="Afficher l'image d'origin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339" y="6584944"/>
            <a:ext cx="622509" cy="54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" name="Groupe 81"/>
          <p:cNvGrpSpPr/>
          <p:nvPr/>
        </p:nvGrpSpPr>
        <p:grpSpPr>
          <a:xfrm>
            <a:off x="3762204" y="5203028"/>
            <a:ext cx="305788" cy="338554"/>
            <a:chOff x="8014278" y="3151415"/>
            <a:chExt cx="305788" cy="338553"/>
          </a:xfrm>
        </p:grpSpPr>
        <p:sp>
          <p:nvSpPr>
            <p:cNvPr id="83" name="ZoneTexte 82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96" name="ZoneTexte 95"/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1</a:t>
              </a:r>
            </a:p>
          </p:txBody>
        </p:sp>
      </p:grpSp>
      <p:pic>
        <p:nvPicPr>
          <p:cNvPr id="97" name="Picture 6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98196" y="4625893"/>
            <a:ext cx="282876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" name="Groupe 58"/>
          <p:cNvGrpSpPr/>
          <p:nvPr/>
        </p:nvGrpSpPr>
        <p:grpSpPr>
          <a:xfrm>
            <a:off x="4427300" y="2235753"/>
            <a:ext cx="305788" cy="338554"/>
            <a:chOff x="8014278" y="3151415"/>
            <a:chExt cx="305788" cy="338553"/>
          </a:xfrm>
        </p:grpSpPr>
        <p:sp>
          <p:nvSpPr>
            <p:cNvPr id="60" name="ZoneTexte 59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3</a:t>
              </a: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1821127" y="2731707"/>
            <a:ext cx="305788" cy="338554"/>
            <a:chOff x="8014278" y="3151415"/>
            <a:chExt cx="305788" cy="338553"/>
          </a:xfrm>
        </p:grpSpPr>
        <p:sp>
          <p:nvSpPr>
            <p:cNvPr id="34" name="ZoneTexte 33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2</a:t>
              </a:r>
            </a:p>
          </p:txBody>
        </p:sp>
      </p:grpSp>
      <p:grpSp>
        <p:nvGrpSpPr>
          <p:cNvPr id="119" name="Groupe 118"/>
          <p:cNvGrpSpPr/>
          <p:nvPr/>
        </p:nvGrpSpPr>
        <p:grpSpPr>
          <a:xfrm>
            <a:off x="1950485" y="7403751"/>
            <a:ext cx="305788" cy="338554"/>
            <a:chOff x="8014278" y="3151415"/>
            <a:chExt cx="305788" cy="338553"/>
          </a:xfrm>
        </p:grpSpPr>
        <p:sp>
          <p:nvSpPr>
            <p:cNvPr id="120" name="ZoneTexte 119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21" name="ZoneTexte 120"/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2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C8D4410E-3594-610B-0C95-337BB7F6F0FD}"/>
              </a:ext>
            </a:extLst>
          </p:cNvPr>
          <p:cNvSpPr txBox="1"/>
          <p:nvPr/>
        </p:nvSpPr>
        <p:spPr>
          <a:xfrm>
            <a:off x="211937" y="9418090"/>
            <a:ext cx="3816424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66AE27F-DABE-9319-9F7D-F63EA38BBB21}"/>
              </a:ext>
            </a:extLst>
          </p:cNvPr>
          <p:cNvSpPr txBox="1"/>
          <p:nvPr/>
        </p:nvSpPr>
        <p:spPr>
          <a:xfrm>
            <a:off x="211937" y="8850704"/>
            <a:ext cx="6442945" cy="4924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65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650" dirty="0"/>
              <a:t>The lighting part included in this luminaire must maintained by the manufacturer, an authorized service agent or a person with similar technical qualification.</a:t>
            </a:r>
            <a:endParaRPr lang="fr-FR" sz="650" dirty="0"/>
          </a:p>
          <a:p>
            <a:r>
              <a:rPr lang="it-IT" sz="650" dirty="0"/>
              <a:t>La sostituzione della sorgente luminosa contenuta in questo apparecchio deve essere effettuata solo dal produttore o dal suo addetto alla manutenzione o da una persona con qualifiche equivalenti</a:t>
            </a:r>
            <a:endParaRPr lang="fr-FR" sz="650" dirty="0"/>
          </a:p>
        </p:txBody>
      </p:sp>
    </p:spTree>
    <p:extLst>
      <p:ext uri="{BB962C8B-B14F-4D97-AF65-F5344CB8AC3E}">
        <p14:creationId xmlns:p14="http://schemas.microsoft.com/office/powerpoint/2010/main" val="24107305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24311</TotalTime>
  <Words>429</Words>
  <Application>Microsoft Office PowerPoint</Application>
  <PresentationFormat>Format A4 (210 x 297 mm)</PresentationFormat>
  <Paragraphs>74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Aharoni</vt:lpstr>
      <vt:lpstr>Arial</vt:lpstr>
      <vt:lpstr>Calibri</vt:lpstr>
      <vt:lpstr>Corbel</vt:lpstr>
      <vt:lpstr>Thème Office</vt:lpstr>
      <vt:lpstr>Présentation PowerPoint</vt:lpstr>
      <vt:lpstr>Présentation PowerPoint</vt:lpstr>
      <vt:lpstr>Présentation PowerPoint</vt:lpstr>
    </vt:vector>
  </TitlesOfParts>
  <Company>ECLATEC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DECORSE Jérôme</dc:creator>
  <cp:lastModifiedBy>Emeline Lemaitre</cp:lastModifiedBy>
  <cp:revision>877</cp:revision>
  <cp:lastPrinted>2016-07-27T09:13:18Z</cp:lastPrinted>
  <dcterms:created xsi:type="dcterms:W3CDTF">2014-09-30T11:19:34Z</dcterms:created>
  <dcterms:modified xsi:type="dcterms:W3CDTF">2024-12-13T09:58:46Z</dcterms:modified>
</cp:coreProperties>
</file>