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9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3300"/>
    <a:srgbClr val="000000"/>
    <a:srgbClr val="40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49" autoAdjust="0"/>
  </p:normalViewPr>
  <p:slideViewPr>
    <p:cSldViewPr snapToGrid="0">
      <p:cViewPr>
        <p:scale>
          <a:sx n="90" d="100"/>
          <a:sy n="90" d="100"/>
        </p:scale>
        <p:origin x="273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4186-84C3-4A2D-9763-AAFDE04AC52C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9613-C4E9-4228-A111-4EA57B22F5E5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EF52-0DE9-4447-A665-6333F7A5DFD6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2828-6002-4183-A352-D4E5ED43C68E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D011-A76E-4649-85A3-2FBA3578FDB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DE81-4FDC-4C3A-B783-0DE3511D840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9F44-A006-4E28-BA78-A37F34C9E539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5A96-BBBE-45F7-A03E-EE0D25AC2ED4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70F-E84A-44CE-846B-06EBF39B7BD0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2DA4-B594-41FF-AA77-E47B2FB51F96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E91B-7CFF-4A1D-A412-85A65409811A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E664F6-6FAD-4F17-9565-16CF029C367E}" type="datetime1">
              <a:rPr lang="fr-FR" smtClean="0"/>
              <a:t>06/12/2024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26" Type="http://schemas.microsoft.com/office/2007/relationships/hdphoto" Target="../media/hdphoto7.wdp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24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7.jpeg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0.wdp"/><Relationship Id="rId18" Type="http://schemas.openxmlformats.org/officeDocument/2006/relationships/image" Target="../media/image30.jpeg"/><Relationship Id="rId3" Type="http://schemas.openxmlformats.org/officeDocument/2006/relationships/image" Target="../media/image20.png"/><Relationship Id="rId21" Type="http://schemas.openxmlformats.org/officeDocument/2006/relationships/image" Target="../media/image32.jpeg"/><Relationship Id="rId7" Type="http://schemas.openxmlformats.org/officeDocument/2006/relationships/image" Target="../media/image24.jpeg"/><Relationship Id="rId12" Type="http://schemas.openxmlformats.org/officeDocument/2006/relationships/image" Target="../media/image27.png"/><Relationship Id="rId17" Type="http://schemas.microsoft.com/office/2007/relationships/hdphoto" Target="../media/hdphoto1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9.wdp"/><Relationship Id="rId5" Type="http://schemas.openxmlformats.org/officeDocument/2006/relationships/image" Target="../media/image22.png"/><Relationship Id="rId15" Type="http://schemas.microsoft.com/office/2007/relationships/hdphoto" Target="../media/hdphoto11.wdp"/><Relationship Id="rId10" Type="http://schemas.openxmlformats.org/officeDocument/2006/relationships/image" Target="../media/image26.jpeg"/><Relationship Id="rId19" Type="http://schemas.microsoft.com/office/2007/relationships/hdphoto" Target="../media/hdphoto13.wdp"/><Relationship Id="rId4" Type="http://schemas.openxmlformats.org/officeDocument/2006/relationships/image" Target="../media/image21.png"/><Relationship Id="rId9" Type="http://schemas.microsoft.com/office/2007/relationships/hdphoto" Target="../media/hdphoto8.wdp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3759"/>
              </p:ext>
            </p:extLst>
          </p:nvPr>
        </p:nvGraphicFramePr>
        <p:xfrm>
          <a:off x="4332337" y="2424094"/>
          <a:ext cx="2232247" cy="6728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16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1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9,5kg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0,05m²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88" y="3467452"/>
            <a:ext cx="3098867" cy="1748195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1655164" y="541461"/>
            <a:ext cx="290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SCOOP - SCOOP KEA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58776" y="3224395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269" y="2411350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4626277" y="539552"/>
            <a:ext cx="1929687" cy="1800200"/>
            <a:chOff x="4595663" y="539555"/>
            <a:chExt cx="1929687" cy="1800200"/>
          </a:xfrm>
        </p:grpSpPr>
        <p:sp>
          <p:nvSpPr>
            <p:cNvPr id="27" name="Rectangle 26"/>
            <p:cNvSpPr/>
            <p:nvPr/>
          </p:nvSpPr>
          <p:spPr>
            <a:xfrm>
              <a:off x="4595663" y="539555"/>
              <a:ext cx="1929687" cy="1800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539" y="611506"/>
              <a:ext cx="510858" cy="360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132" y="611506"/>
              <a:ext cx="346800" cy="360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7906" y="611506"/>
              <a:ext cx="360000" cy="360000"/>
            </a:xfrm>
            <a:prstGeom prst="rect">
              <a:avLst/>
            </a:prstGeom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545" y="1062636"/>
              <a:ext cx="36334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203397" y="1071576"/>
              <a:ext cx="648724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1041" y="1546916"/>
              <a:ext cx="360000" cy="360000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4681047" y="1987333"/>
              <a:ext cx="162260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n>
                    <a:solidFill>
                      <a:schemeClr val="tx1"/>
                    </a:solidFill>
                  </a:ln>
                </a:rPr>
                <a:t>220-240V 50Hz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4186" y="1678887"/>
              <a:ext cx="655134" cy="228030"/>
            </a:xfrm>
            <a:prstGeom prst="rect">
              <a:avLst/>
            </a:prstGeom>
          </p:spPr>
        </p:pic>
        <p:pic>
          <p:nvPicPr>
            <p:cNvPr id="36" name="Picture 9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392" y="611506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32" y="1143000"/>
              <a:ext cx="464271" cy="40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à coins arrondis 41"/>
          <p:cNvSpPr/>
          <p:nvPr/>
        </p:nvSpPr>
        <p:spPr>
          <a:xfrm>
            <a:off x="320087" y="5413586"/>
            <a:ext cx="6192688" cy="394377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5044" y="7365268"/>
            <a:ext cx="2404861" cy="18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336" y="7304776"/>
            <a:ext cx="2620422" cy="20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79" y="52960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9487" y1="38189" x2="8462" y2="99606"/>
                        <a14:foregroundMark x1="12564" y1="86614" x2="16154" y2="47638"/>
                        <a14:foregroundMark x1="26923" y1="44488" x2="27949" y2="33858"/>
                        <a14:foregroundMark x1="5641" y1="31496" x2="48718" y2="8661"/>
                        <a14:foregroundMark x1="23077" y1="6299" x2="88718" y2="15748"/>
                        <a14:foregroundMark x1="92051" y1="13386" x2="27179" y2="6299"/>
                        <a14:foregroundMark x1="25385" y1="6299" x2="3077" y2="14961"/>
                        <a14:foregroundMark x1="2564" y1="14961" x2="5128" y2="31102"/>
                        <a14:foregroundMark x1="33077" y1="44094" x2="36410" y2="41732"/>
                        <a14:foregroundMark x1="53846" y1="85039" x2="60513" y2="81496"/>
                        <a14:foregroundMark x1="58462" y1="83858" x2="68462" y2="25984"/>
                        <a14:foregroundMark x1="65641" y1="33465" x2="94872" y2="32677"/>
                        <a14:foregroundMark x1="94615" y1="33465" x2="97949" y2="16929"/>
                        <a14:backgroundMark x1="86667" y1="89370" x2="86410" y2="80315"/>
                        <a14:backgroundMark x1="86410" y1="79528" x2="99744" y2="79528"/>
                        <a14:backgroundMark x1="57179" y1="88583" x2="54872" y2="8858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1028" y="5709084"/>
            <a:ext cx="2623952" cy="17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781" y="1546914"/>
            <a:ext cx="3600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865" y="1417027"/>
            <a:ext cx="2972294" cy="15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1333252" y="5513468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TOP60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404571" y="5498078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TOP60/76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9" y="5868518"/>
            <a:ext cx="2513349" cy="141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3"/>
          <p:cNvSpPr txBox="1">
            <a:spLocks noChangeArrowheads="1"/>
          </p:cNvSpPr>
          <p:nvPr/>
        </p:nvSpPr>
        <p:spPr bwMode="auto">
          <a:xfrm>
            <a:off x="5637040" y="9542669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0624_5100_D_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60CA46-01F0-4B03-8754-4C4E8E04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758" y="6154951"/>
            <a:ext cx="5810518" cy="25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6275" y="3152776"/>
            <a:ext cx="3568339" cy="3027044"/>
          </a:xfrm>
          <a:prstGeom prst="hexagon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8655" y="851203"/>
            <a:ext cx="3084120" cy="22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695" y="560512"/>
            <a:ext cx="3048448" cy="20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X:\PROJETS\STANDARD\0616_SONATA\ANNEXES\NOTICE DE MONTAGE CLIENT\TORX T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5204" y="6270445"/>
            <a:ext cx="745619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948792" y="6339038"/>
            <a:ext cx="924593" cy="26515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3N.m ±1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292007" y="560512"/>
            <a:ext cx="448794" cy="360040"/>
            <a:chOff x="909647" y="3131289"/>
            <a:chExt cx="448794" cy="36004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1.1</a:t>
              </a: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384000" y="560512"/>
            <a:ext cx="448794" cy="360040"/>
            <a:chOff x="909647" y="3131289"/>
            <a:chExt cx="448794" cy="360040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1.2</a:t>
              </a: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283053" y="3154016"/>
            <a:ext cx="448794" cy="360040"/>
            <a:chOff x="909647" y="3131289"/>
            <a:chExt cx="448794" cy="360040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1.3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283053" y="6179820"/>
            <a:ext cx="448794" cy="360040"/>
            <a:chOff x="909647" y="3131289"/>
            <a:chExt cx="448794" cy="360040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1.4</a:t>
              </a:r>
            </a:p>
          </p:txBody>
        </p:sp>
      </p:grpSp>
      <p:sp>
        <p:nvSpPr>
          <p:cNvPr id="63" name="Rectangle à coins arrondis 62"/>
          <p:cNvSpPr/>
          <p:nvPr/>
        </p:nvSpPr>
        <p:spPr>
          <a:xfrm>
            <a:off x="3428655" y="560512"/>
            <a:ext cx="3096000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320087" y="3152776"/>
            <a:ext cx="6192688" cy="302704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à coins arrondis 71"/>
          <p:cNvSpPr/>
          <p:nvPr/>
        </p:nvSpPr>
        <p:spPr>
          <a:xfrm>
            <a:off x="320087" y="6179820"/>
            <a:ext cx="6192688" cy="2423160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11001" y="4041509"/>
            <a:ext cx="1718823" cy="2079945"/>
            <a:chOff x="606542" y="3337289"/>
            <a:chExt cx="2436723" cy="2564632"/>
          </a:xfrm>
        </p:grpSpPr>
        <p:pic>
          <p:nvPicPr>
            <p:cNvPr id="7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8421" y="4610840"/>
              <a:ext cx="1610810" cy="129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Image 132"/>
            <p:cNvPicPr>
              <a:picLocks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57" y="3880473"/>
              <a:ext cx="451398" cy="390619"/>
            </a:xfrm>
            <a:prstGeom prst="rect">
              <a:avLst/>
            </a:prstGeom>
          </p:spPr>
        </p:pic>
        <p:pic>
          <p:nvPicPr>
            <p:cNvPr id="142" name="Image 141"/>
            <p:cNvPicPr>
              <a:picLocks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42" y="5176454"/>
              <a:ext cx="451398" cy="390619"/>
            </a:xfrm>
            <a:prstGeom prst="rect">
              <a:avLst/>
            </a:prstGeom>
          </p:spPr>
        </p:pic>
        <p:grpSp>
          <p:nvGrpSpPr>
            <p:cNvPr id="4" name="Groupe 3"/>
            <p:cNvGrpSpPr/>
            <p:nvPr/>
          </p:nvGrpSpPr>
          <p:grpSpPr>
            <a:xfrm>
              <a:off x="2586739" y="3593848"/>
              <a:ext cx="435726" cy="907894"/>
              <a:chOff x="6051427" y="1003487"/>
              <a:chExt cx="343653" cy="670249"/>
            </a:xfrm>
          </p:grpSpPr>
          <p:sp>
            <p:nvSpPr>
              <p:cNvPr id="74" name="ZoneTexte 73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78" name="Image 7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79" name="Image 7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  <p:grpSp>
          <p:nvGrpSpPr>
            <p:cNvPr id="100" name="Groupe 99"/>
            <p:cNvGrpSpPr/>
            <p:nvPr/>
          </p:nvGrpSpPr>
          <p:grpSpPr>
            <a:xfrm>
              <a:off x="2607539" y="4871270"/>
              <a:ext cx="435726" cy="907894"/>
              <a:chOff x="6051427" y="1003487"/>
              <a:chExt cx="343653" cy="670249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pic>
        <p:nvPicPr>
          <p:cNvPr id="2054" name="Picture 6" descr="X:\PROJETS\STANDARD\0616_SONATA\ANNEXES\NOTICE DE MONTAGE CLIENT\TORX T25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0231" y="582864"/>
            <a:ext cx="713871" cy="3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X:\PROJETS\STANDARD\0616_SONATA\ANNEXES\NOTICE DE MONTAGE CLIENT\NOTICE_00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4170" y="3283322"/>
            <a:ext cx="1554096" cy="4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87" y="1742536"/>
            <a:ext cx="731304" cy="14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terdiction 1"/>
          <p:cNvSpPr/>
          <p:nvPr/>
        </p:nvSpPr>
        <p:spPr>
          <a:xfrm>
            <a:off x="537127" y="1997370"/>
            <a:ext cx="297224" cy="260735"/>
          </a:xfrm>
          <a:prstGeom prst="noSmoking">
            <a:avLst/>
          </a:prstGeom>
          <a:solidFill>
            <a:srgbClr val="FF0000">
              <a:alpha val="65000"/>
            </a:srgb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20087" y="1742536"/>
            <a:ext cx="731304" cy="1410240"/>
          </a:xfrm>
          <a:prstGeom prst="roundRect">
            <a:avLst>
              <a:gd name="adj" fmla="val 2701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20087" y="560512"/>
            <a:ext cx="3108568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82138" y="8687661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500" i="1" dirty="0"/>
              <a:t>.</a:t>
            </a:r>
            <a:endParaRPr lang="fr-FR" sz="5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50AF06-B432-441C-89CA-2C5B5905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056365-2524-BF7C-4DF7-70759BD18DB3}"/>
              </a:ext>
            </a:extLst>
          </p:cNvPr>
          <p:cNvSpPr txBox="1"/>
          <p:nvPr/>
        </p:nvSpPr>
        <p:spPr>
          <a:xfrm>
            <a:off x="358695" y="9479916"/>
            <a:ext cx="43289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AFD286-2FEC-A0B8-0F46-A4842DAEBBB8}"/>
              </a:ext>
            </a:extLst>
          </p:cNvPr>
          <p:cNvSpPr txBox="1"/>
          <p:nvPr/>
        </p:nvSpPr>
        <p:spPr>
          <a:xfrm>
            <a:off x="768881" y="3239122"/>
            <a:ext cx="281765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kumimoji="0" lang="it-IT" sz="6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DE6B563-0DD4-894A-EA3D-6E853509C1EA}"/>
              </a:ext>
            </a:extLst>
          </p:cNvPr>
          <p:cNvGrpSpPr/>
          <p:nvPr/>
        </p:nvGrpSpPr>
        <p:grpSpPr>
          <a:xfrm>
            <a:off x="503768" y="4339715"/>
            <a:ext cx="2012100" cy="3488010"/>
            <a:chOff x="424255" y="5038134"/>
            <a:chExt cx="2144152" cy="37169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255" y="5497327"/>
              <a:ext cx="2144152" cy="325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e 34"/>
            <p:cNvGrpSpPr/>
            <p:nvPr/>
          </p:nvGrpSpPr>
          <p:grpSpPr>
            <a:xfrm>
              <a:off x="659247" y="5038134"/>
              <a:ext cx="759410" cy="762965"/>
              <a:chOff x="869174" y="701481"/>
              <a:chExt cx="759410" cy="762965"/>
            </a:xfrm>
          </p:grpSpPr>
          <p:pic>
            <p:nvPicPr>
              <p:cNvPr id="36" name="Picture 5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03986" y="920550"/>
                <a:ext cx="424598" cy="54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ZoneTexte 36"/>
              <p:cNvSpPr txBox="1"/>
              <p:nvPr/>
            </p:nvSpPr>
            <p:spPr>
              <a:xfrm>
                <a:off x="1273452" y="701481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4</a:t>
                </a: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869174" y="1129452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1x</a:t>
                </a:r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448828" y="6542828"/>
              <a:ext cx="924593" cy="2462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8N.m ±1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283474" y="7238949"/>
              <a:ext cx="298480" cy="307777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1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88072" y="6205740"/>
              <a:ext cx="298480" cy="307777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2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0F7B6FB-BAE4-E113-F2E4-0644C0CFE5E4}"/>
              </a:ext>
            </a:extLst>
          </p:cNvPr>
          <p:cNvGrpSpPr/>
          <p:nvPr/>
        </p:nvGrpSpPr>
        <p:grpSpPr>
          <a:xfrm>
            <a:off x="2716485" y="4144551"/>
            <a:ext cx="3641311" cy="3683173"/>
            <a:chOff x="2636972" y="4830163"/>
            <a:chExt cx="3880287" cy="392489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17549" y="4830163"/>
              <a:ext cx="3399710" cy="392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necteur droit avec flèche 2"/>
            <p:cNvCxnSpPr/>
            <p:nvPr/>
          </p:nvCxnSpPr>
          <p:spPr>
            <a:xfrm flipH="1">
              <a:off x="3541049" y="7579698"/>
              <a:ext cx="289504" cy="3737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12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972" y="7766558"/>
              <a:ext cx="1107224" cy="86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e 38"/>
            <p:cNvGrpSpPr/>
            <p:nvPr/>
          </p:nvGrpSpPr>
          <p:grpSpPr>
            <a:xfrm>
              <a:off x="5185393" y="5860217"/>
              <a:ext cx="759410" cy="762965"/>
              <a:chOff x="869174" y="701481"/>
              <a:chExt cx="759410" cy="762965"/>
            </a:xfrm>
          </p:grpSpPr>
          <p:pic>
            <p:nvPicPr>
              <p:cNvPr id="40" name="Picture 5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03986" y="920550"/>
                <a:ext cx="424598" cy="54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ZoneTexte 40"/>
              <p:cNvSpPr txBox="1"/>
              <p:nvPr/>
            </p:nvSpPr>
            <p:spPr>
              <a:xfrm>
                <a:off x="1273452" y="701481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3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869174" y="1129452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2x</a:t>
                </a:r>
              </a:p>
            </p:txBody>
          </p:sp>
        </p:grpSp>
        <p:sp>
          <p:nvSpPr>
            <p:cNvPr id="44" name="ZoneTexte 43"/>
            <p:cNvSpPr txBox="1"/>
            <p:nvPr/>
          </p:nvSpPr>
          <p:spPr>
            <a:xfrm>
              <a:off x="5331406" y="6741243"/>
              <a:ext cx="924593" cy="2462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5N.m ±1</a:t>
              </a:r>
            </a:p>
          </p:txBody>
        </p:sp>
        <p:pic>
          <p:nvPicPr>
            <p:cNvPr id="48" name="Picture 9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991" y="7536908"/>
              <a:ext cx="521193" cy="45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0FD2D1B-D968-B967-D56C-5FB3CCCCADA8}"/>
              </a:ext>
            </a:extLst>
          </p:cNvPr>
          <p:cNvGrpSpPr/>
          <p:nvPr/>
        </p:nvGrpSpPr>
        <p:grpSpPr>
          <a:xfrm>
            <a:off x="763724" y="690684"/>
            <a:ext cx="1723942" cy="3205792"/>
            <a:chOff x="424255" y="668095"/>
            <a:chExt cx="2079342" cy="38666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2565" y="668095"/>
              <a:ext cx="1681032" cy="386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437412" y="889965"/>
              <a:ext cx="759410" cy="822905"/>
              <a:chOff x="869174" y="641541"/>
              <a:chExt cx="759410" cy="822905"/>
            </a:xfrm>
          </p:grpSpPr>
          <p:pic>
            <p:nvPicPr>
              <p:cNvPr id="22" name="Picture 5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03986" y="920550"/>
                <a:ext cx="424598" cy="54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1261464" y="641541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4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869174" y="1129452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1x</a:t>
                </a: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424255" y="2425741"/>
              <a:ext cx="924593" cy="2462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8N.m ±1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280061" y="3046909"/>
              <a:ext cx="298480" cy="307777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1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90311" y="1866759"/>
              <a:ext cx="298480" cy="307777"/>
            </a:xfrm>
            <a:prstGeom prst="rect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 dirty="0"/>
                <a:t>2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946D2278-4FC9-03C0-BEF2-AA4D5508B996}"/>
              </a:ext>
            </a:extLst>
          </p:cNvPr>
          <p:cNvGrpSpPr/>
          <p:nvPr/>
        </p:nvGrpSpPr>
        <p:grpSpPr>
          <a:xfrm>
            <a:off x="2907876" y="638921"/>
            <a:ext cx="3273916" cy="3283353"/>
            <a:chOff x="2568407" y="600342"/>
            <a:chExt cx="3948852" cy="396023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55616" y="600342"/>
              <a:ext cx="3361643" cy="396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407" y="3582153"/>
              <a:ext cx="1107224" cy="86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e 29"/>
            <p:cNvGrpSpPr/>
            <p:nvPr/>
          </p:nvGrpSpPr>
          <p:grpSpPr>
            <a:xfrm>
              <a:off x="5185393" y="1511030"/>
              <a:ext cx="759410" cy="810917"/>
              <a:chOff x="869174" y="653529"/>
              <a:chExt cx="759410" cy="810917"/>
            </a:xfrm>
          </p:grpSpPr>
          <p:pic>
            <p:nvPicPr>
              <p:cNvPr id="31" name="Picture 5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03986" y="920550"/>
                <a:ext cx="424598" cy="54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ZoneTexte 32"/>
              <p:cNvSpPr txBox="1"/>
              <p:nvPr/>
            </p:nvSpPr>
            <p:spPr>
              <a:xfrm>
                <a:off x="1249476" y="653529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3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869174" y="1129452"/>
                <a:ext cx="404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2x</a:t>
                </a:r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5276614" y="2418024"/>
              <a:ext cx="924593" cy="2462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5N.m ±1</a:t>
              </a:r>
            </a:p>
          </p:txBody>
        </p:sp>
        <p:pic>
          <p:nvPicPr>
            <p:cNvPr id="47" name="Picture 9" descr="Afficher l'image d'origin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056" y="3320037"/>
              <a:ext cx="521193" cy="45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Connecteur droit avec flèche 48"/>
            <p:cNvCxnSpPr/>
            <p:nvPr/>
          </p:nvCxnSpPr>
          <p:spPr>
            <a:xfrm flipH="1">
              <a:off x="3385856" y="3278436"/>
              <a:ext cx="358340" cy="37272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321316" y="535410"/>
            <a:ext cx="579353" cy="606261"/>
            <a:chOff x="909647" y="3131289"/>
            <a:chExt cx="448794" cy="606261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09647" y="3152775"/>
              <a:ext cx="4487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2.1a</a:t>
              </a:r>
            </a:p>
          </p:txBody>
        </p:sp>
      </p:grpSp>
      <p:sp>
        <p:nvSpPr>
          <p:cNvPr id="63" name="Rectangle à coins arrondis 62"/>
          <p:cNvSpPr/>
          <p:nvPr/>
        </p:nvSpPr>
        <p:spPr>
          <a:xfrm>
            <a:off x="351565" y="531629"/>
            <a:ext cx="6201633" cy="336983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/>
          <p:cNvGrpSpPr/>
          <p:nvPr/>
        </p:nvGrpSpPr>
        <p:grpSpPr>
          <a:xfrm>
            <a:off x="307199" y="3984386"/>
            <a:ext cx="579353" cy="360040"/>
            <a:chOff x="909647" y="3131289"/>
            <a:chExt cx="448794" cy="360040"/>
          </a:xfrm>
        </p:grpSpPr>
        <p:sp>
          <p:nvSpPr>
            <p:cNvPr id="66" name="Rectangle à coins arrondis 65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2.1b</a:t>
              </a:r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351566" y="3974548"/>
            <a:ext cx="6201633" cy="387033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A69BB1-A237-4866-9E8B-DD89E32A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28A9DB-7F26-8F17-52F0-D2A854A6D5D3}"/>
              </a:ext>
            </a:extLst>
          </p:cNvPr>
          <p:cNvSpPr txBox="1"/>
          <p:nvPr/>
        </p:nvSpPr>
        <p:spPr>
          <a:xfrm>
            <a:off x="358695" y="9479916"/>
            <a:ext cx="432898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4012EB-4205-474F-A03F-AE8304A7E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03" y="8337219"/>
            <a:ext cx="958505" cy="995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5EDA74-F724-165F-E57E-C8A0D32F0DB2}"/>
              </a:ext>
            </a:extLst>
          </p:cNvPr>
          <p:cNvSpPr txBox="1"/>
          <p:nvPr/>
        </p:nvSpPr>
        <p:spPr>
          <a:xfrm>
            <a:off x="394234" y="7928060"/>
            <a:ext cx="6116294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5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500" dirty="0"/>
              <a:t>The lighting part included in this luminaire must maintained by the manufacturer, an authorized service agent or a person with similar technical qualification.</a:t>
            </a:r>
            <a:endParaRPr lang="fr-FR" sz="500" dirty="0"/>
          </a:p>
          <a:p>
            <a:r>
              <a:rPr lang="it-IT" sz="5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500" i="1" dirty="0"/>
              <a:t>.</a:t>
            </a:r>
            <a:endParaRPr lang="fr-FR" sz="5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37C37C-E0CE-7CCE-F3FC-C4D57A712298}"/>
              </a:ext>
            </a:extLst>
          </p:cNvPr>
          <p:cNvSpPr txBox="1"/>
          <p:nvPr/>
        </p:nvSpPr>
        <p:spPr>
          <a:xfrm>
            <a:off x="1424147" y="8347081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b="1" dirty="0"/>
              <a:t>Autres notices et modes opératoires</a:t>
            </a:r>
          </a:p>
          <a:p>
            <a:r>
              <a:rPr lang="en-GB" sz="900" b="1" dirty="0"/>
              <a:t>Other manuals and operating instructions</a:t>
            </a:r>
            <a:endParaRPr lang="fr-FR" sz="900" b="1" dirty="0"/>
          </a:p>
          <a:p>
            <a:r>
              <a:rPr lang="it-IT" sz="900" b="1" dirty="0"/>
              <a:t>Altri manuali e istruzioni per l'uso</a:t>
            </a:r>
          </a:p>
        </p:txBody>
      </p:sp>
    </p:spTree>
    <p:extLst>
      <p:ext uri="{BB962C8B-B14F-4D97-AF65-F5344CB8AC3E}">
        <p14:creationId xmlns:p14="http://schemas.microsoft.com/office/powerpoint/2010/main" val="2264220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10047</TotalTime>
  <Words>384</Words>
  <Application>Microsoft Office PowerPoint</Application>
  <PresentationFormat>Format A4 (210 x 297 mm)</PresentationFormat>
  <Paragraphs>61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368</cp:revision>
  <cp:lastPrinted>2015-11-12T09:48:54Z</cp:lastPrinted>
  <dcterms:created xsi:type="dcterms:W3CDTF">2014-09-30T11:19:34Z</dcterms:created>
  <dcterms:modified xsi:type="dcterms:W3CDTF">2024-12-06T14:35:36Z</dcterms:modified>
</cp:coreProperties>
</file>