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7" r:id="rId4"/>
    <p:sldId id="259" r:id="rId5"/>
    <p:sldId id="262" r:id="rId6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0000"/>
    <a:srgbClr val="000000"/>
    <a:srgbClr val="40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84" autoAdjust="0"/>
  </p:normalViewPr>
  <p:slideViewPr>
    <p:cSldViewPr snapToGrid="0">
      <p:cViewPr>
        <p:scale>
          <a:sx n="110" d="100"/>
          <a:sy n="110" d="100"/>
        </p:scale>
        <p:origin x="2298" y="-201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A57B-06A3-4614-9692-7981F25DE7DB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FA51-AF75-4D99-B22C-8FB6D9A8BB17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9928-C1B1-4223-8E41-0E01298296E8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D26D-6AA3-49B0-BD32-2579562A528F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FF38-B580-45AA-9B4B-CBA62DE8BE1E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4B1D-69A4-414D-BD1E-B4EEDA8A1A4A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693D-5747-436E-9493-36A9F9D387F2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59BE-5E1B-4618-A59F-269DA96937AA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C028-40DE-476D-8412-8299FC3A93A7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5C2-7EDF-457C-B26E-D4B13D233BCF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299-F43E-49DB-B35E-7ED686D0D43C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BD1C30-03E3-41A9-B3E7-FE99745C48DE}" type="datetime1">
              <a:rPr lang="fr-FR" smtClean="0"/>
              <a:t>06/12/2024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3.wdp"/><Relationship Id="rId17" Type="http://schemas.openxmlformats.org/officeDocument/2006/relationships/image" Target="../media/image14.jpe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75" t="13173" r="1384" b="25005"/>
          <a:stretch/>
        </p:blipFill>
        <p:spPr bwMode="auto">
          <a:xfrm>
            <a:off x="260648" y="3592484"/>
            <a:ext cx="4681130" cy="21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587" y="1165609"/>
            <a:ext cx="2961753" cy="12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2245612" y="541461"/>
            <a:ext cx="172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PIXEL 1-2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48" y="3374013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08059"/>
              </p:ext>
            </p:extLst>
          </p:nvPr>
        </p:nvGraphicFramePr>
        <p:xfrm>
          <a:off x="3626356" y="2407643"/>
          <a:ext cx="2928083" cy="871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178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PIXEL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0,06m²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PIXEL</a:t>
                      </a:r>
                      <a:r>
                        <a:rPr lang="fr-FR" sz="900" baseline="0" dirty="0"/>
                        <a:t> 2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12,5kg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0,08m²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663" y="2399017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595663" y="539552"/>
            <a:ext cx="1929687" cy="1800200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203397" y="1071576"/>
                <a:ext cx="648724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3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pic>
        <p:nvPicPr>
          <p:cNvPr id="33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79" y="52960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637040" y="9542669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0527_5100_F_</a:t>
            </a:r>
          </a:p>
        </p:txBody>
      </p:sp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33157"/>
              </p:ext>
            </p:extLst>
          </p:nvPr>
        </p:nvGraphicFramePr>
        <p:xfrm>
          <a:off x="5001292" y="3449180"/>
          <a:ext cx="1563237" cy="12401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PIXEL1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PIXEL2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645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05712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6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C23FF14-AEDE-A731-474D-04001D3260F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861" y="6154132"/>
            <a:ext cx="2685131" cy="297114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140A69E-3BE7-FFAF-6CCC-4E09A60E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7E053D1-DFEC-B4F5-7637-ABB47B50B7EB}"/>
              </a:ext>
            </a:extLst>
          </p:cNvPr>
          <p:cNvCxnSpPr>
            <a:cxnSpLocks/>
          </p:cNvCxnSpPr>
          <p:nvPr/>
        </p:nvCxnSpPr>
        <p:spPr>
          <a:xfrm>
            <a:off x="1043189" y="6027312"/>
            <a:ext cx="436593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AEABDDB-59DC-7970-505A-0013E53F85A5}"/>
              </a:ext>
            </a:extLst>
          </p:cNvPr>
          <p:cNvCxnSpPr>
            <a:cxnSpLocks/>
          </p:cNvCxnSpPr>
          <p:nvPr/>
        </p:nvCxnSpPr>
        <p:spPr>
          <a:xfrm>
            <a:off x="2672367" y="3778154"/>
            <a:ext cx="0" cy="21396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DFEF-17C3-15F2-8FD0-3740D79A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60035153-F039-4B6E-11B9-EC03BE56A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931" y="3715029"/>
            <a:ext cx="5702950" cy="114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35A610-E63D-110C-79CA-37931328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89" y="5785698"/>
            <a:ext cx="3715555" cy="112017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08FC833-68FC-0686-0C4F-29F8BC32B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103" t="11714" r="4127" b="43862"/>
          <a:stretch/>
        </p:blipFill>
        <p:spPr bwMode="auto">
          <a:xfrm>
            <a:off x="479317" y="1172033"/>
            <a:ext cx="5620231" cy="19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à coins arrondis 33">
            <a:extLst>
              <a:ext uri="{FF2B5EF4-FFF2-40B4-BE49-F238E27FC236}">
                <a16:creationId xmlns:a16="http://schemas.microsoft.com/office/drawing/2014/main" id="{367941BE-EFC6-0C8C-1DC3-79D2877B70D8}"/>
              </a:ext>
            </a:extLst>
          </p:cNvPr>
          <p:cNvSpPr/>
          <p:nvPr/>
        </p:nvSpPr>
        <p:spPr>
          <a:xfrm>
            <a:off x="332656" y="692990"/>
            <a:ext cx="6192694" cy="8408970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3EFC169-E094-5B84-326C-FEA8E434ED62}"/>
              </a:ext>
            </a:extLst>
          </p:cNvPr>
          <p:cNvSpPr txBox="1"/>
          <p:nvPr/>
        </p:nvSpPr>
        <p:spPr>
          <a:xfrm>
            <a:off x="4442160" y="934437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 76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A85C0DC-5FF1-19E9-0D1D-101345AA8D6E}"/>
              </a:ext>
            </a:extLst>
          </p:cNvPr>
          <p:cNvSpPr txBox="1"/>
          <p:nvPr/>
        </p:nvSpPr>
        <p:spPr>
          <a:xfrm>
            <a:off x="1488906" y="934438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 60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B4A2EB9-49A3-F6E3-4966-AB04C7C39A2B}"/>
              </a:ext>
            </a:extLst>
          </p:cNvPr>
          <p:cNvSpPr txBox="1"/>
          <p:nvPr/>
        </p:nvSpPr>
        <p:spPr>
          <a:xfrm>
            <a:off x="1488906" y="3376039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LAT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2518138-6253-69EA-7577-B3C66F8ED00B}"/>
              </a:ext>
            </a:extLst>
          </p:cNvPr>
          <p:cNvSpPr txBox="1"/>
          <p:nvPr/>
        </p:nvSpPr>
        <p:spPr>
          <a:xfrm>
            <a:off x="4442391" y="3376039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LAT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4DAD5B-CAED-DB43-1694-21A8CDC9D845}"/>
              </a:ext>
            </a:extLst>
          </p:cNvPr>
          <p:cNvCxnSpPr>
            <a:cxnSpLocks/>
          </p:cNvCxnSpPr>
          <p:nvPr/>
        </p:nvCxnSpPr>
        <p:spPr>
          <a:xfrm>
            <a:off x="3806224" y="2206980"/>
            <a:ext cx="0" cy="140426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58EAAE2-E95B-F664-32C7-5AC16F792D32}"/>
              </a:ext>
            </a:extLst>
          </p:cNvPr>
          <p:cNvSpPr txBox="1"/>
          <p:nvPr/>
        </p:nvSpPr>
        <p:spPr>
          <a:xfrm rot="16200000">
            <a:off x="3566160" y="2180855"/>
            <a:ext cx="475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100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814C49-B037-4B32-244E-EA3BC881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E9827E-B5E3-2118-BBEE-9E3253FF674B}"/>
              </a:ext>
            </a:extLst>
          </p:cNvPr>
          <p:cNvSpPr txBox="1"/>
          <p:nvPr/>
        </p:nvSpPr>
        <p:spPr>
          <a:xfrm>
            <a:off x="1548760" y="5410670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LRM 60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0C52C0F-2B50-D12B-AB21-F7390C8D82A3}"/>
              </a:ext>
            </a:extLst>
          </p:cNvPr>
          <p:cNvCxnSpPr>
            <a:cxnSpLocks/>
          </p:cNvCxnSpPr>
          <p:nvPr/>
        </p:nvCxnSpPr>
        <p:spPr>
          <a:xfrm>
            <a:off x="1219836" y="5225132"/>
            <a:ext cx="436593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AD12679-2CD0-340B-39F0-B7F471D1DFFE}"/>
              </a:ext>
            </a:extLst>
          </p:cNvPr>
          <p:cNvCxnSpPr>
            <a:cxnSpLocks/>
          </p:cNvCxnSpPr>
          <p:nvPr/>
        </p:nvCxnSpPr>
        <p:spPr>
          <a:xfrm>
            <a:off x="3505023" y="934437"/>
            <a:ext cx="0" cy="392801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F49A55F-D009-AE61-94E5-99E0650149F6}"/>
              </a:ext>
            </a:extLst>
          </p:cNvPr>
          <p:cNvCxnSpPr>
            <a:cxnSpLocks/>
          </p:cNvCxnSpPr>
          <p:nvPr/>
        </p:nvCxnSpPr>
        <p:spPr>
          <a:xfrm>
            <a:off x="579549" y="2875321"/>
            <a:ext cx="261547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B4B572-C182-D8AD-2261-077301EC8F77}"/>
              </a:ext>
            </a:extLst>
          </p:cNvPr>
          <p:cNvCxnSpPr>
            <a:cxnSpLocks/>
          </p:cNvCxnSpPr>
          <p:nvPr/>
        </p:nvCxnSpPr>
        <p:spPr>
          <a:xfrm>
            <a:off x="4481826" y="2869386"/>
            <a:ext cx="170044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5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138" y="6193766"/>
            <a:ext cx="3058148" cy="248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3694" y="6082978"/>
            <a:ext cx="3111273" cy="25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" name="Groupe 133"/>
          <p:cNvGrpSpPr/>
          <p:nvPr/>
        </p:nvGrpSpPr>
        <p:grpSpPr>
          <a:xfrm>
            <a:off x="434292" y="3244981"/>
            <a:ext cx="1514360" cy="2484641"/>
            <a:chOff x="426055" y="2982234"/>
            <a:chExt cx="1347988" cy="2587601"/>
          </a:xfrm>
        </p:grpSpPr>
        <p:pic>
          <p:nvPicPr>
            <p:cNvPr id="135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55" y="4384839"/>
              <a:ext cx="1083075" cy="11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8355" t="21115" r="2251" b="46445"/>
            <a:stretch/>
          </p:blipFill>
          <p:spPr bwMode="auto">
            <a:xfrm>
              <a:off x="476422" y="3099506"/>
              <a:ext cx="1083600" cy="11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7" name="Groupe 136"/>
            <p:cNvGrpSpPr/>
            <p:nvPr/>
          </p:nvGrpSpPr>
          <p:grpSpPr>
            <a:xfrm>
              <a:off x="448410" y="3398838"/>
              <a:ext cx="1325633" cy="2170997"/>
              <a:chOff x="148097" y="3532713"/>
              <a:chExt cx="2671810" cy="2664667"/>
            </a:xfrm>
          </p:grpSpPr>
          <p:grpSp>
            <p:nvGrpSpPr>
              <p:cNvPr id="143" name="Groupe 142"/>
              <p:cNvGrpSpPr/>
              <p:nvPr/>
            </p:nvGrpSpPr>
            <p:grpSpPr>
              <a:xfrm>
                <a:off x="2252655" y="3532713"/>
                <a:ext cx="567252" cy="1072393"/>
                <a:chOff x="5787934" y="958359"/>
                <a:chExt cx="447386" cy="791693"/>
              </a:xfrm>
            </p:grpSpPr>
            <p:sp>
              <p:nvSpPr>
                <p:cNvPr id="150" name="ZoneTexte 149"/>
                <p:cNvSpPr txBox="1"/>
                <p:nvPr/>
              </p:nvSpPr>
              <p:spPr>
                <a:xfrm>
                  <a:off x="5796314" y="1378977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51" name="ZoneTexte 150"/>
                <p:cNvSpPr txBox="1"/>
                <p:nvPr/>
              </p:nvSpPr>
              <p:spPr>
                <a:xfrm>
                  <a:off x="5787934" y="1568280"/>
                  <a:ext cx="277531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52" name="Image 15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669" y="958359"/>
                  <a:ext cx="343651" cy="113406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Groupe 143"/>
              <p:cNvGrpSpPr/>
              <p:nvPr/>
            </p:nvGrpSpPr>
            <p:grpSpPr>
              <a:xfrm>
                <a:off x="2182872" y="5129753"/>
                <a:ext cx="583975" cy="1067627"/>
                <a:chOff x="5716502" y="1194311"/>
                <a:chExt cx="460576" cy="788171"/>
              </a:xfrm>
            </p:grpSpPr>
            <p:sp>
              <p:nvSpPr>
                <p:cNvPr id="147" name="ZoneTexte 146"/>
                <p:cNvSpPr txBox="1"/>
                <p:nvPr/>
              </p:nvSpPr>
              <p:spPr>
                <a:xfrm>
                  <a:off x="5716502" y="1579226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48" name="ZoneTexte 147"/>
                <p:cNvSpPr txBox="1"/>
                <p:nvPr/>
              </p:nvSpPr>
              <p:spPr>
                <a:xfrm>
                  <a:off x="5716503" y="1800710"/>
                  <a:ext cx="277535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49" name="Image 14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425" y="1194311"/>
                  <a:ext cx="343653" cy="113406"/>
                </a:xfrm>
                <a:prstGeom prst="rect">
                  <a:avLst/>
                </a:prstGeom>
              </p:spPr>
            </p:pic>
          </p:grpSp>
          <p:pic>
            <p:nvPicPr>
              <p:cNvPr id="145" name="Image 144"/>
              <p:cNvPicPr>
                <a:picLocks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775" y="4167974"/>
                <a:ext cx="594074" cy="425821"/>
              </a:xfrm>
              <a:prstGeom prst="rect">
                <a:avLst/>
              </a:prstGeom>
            </p:spPr>
          </p:pic>
          <p:pic>
            <p:nvPicPr>
              <p:cNvPr id="146" name="Image 145"/>
              <p:cNvPicPr>
                <a:picLocks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097" y="5743300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138" name="ZoneTexte 137"/>
            <p:cNvSpPr txBox="1"/>
            <p:nvPr/>
          </p:nvSpPr>
          <p:spPr>
            <a:xfrm>
              <a:off x="981963" y="2982234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1345285" y="2990726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955233" y="4279985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1317034" y="4291861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355" y="3152776"/>
            <a:ext cx="4558920" cy="29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8233" y="560512"/>
            <a:ext cx="3082042" cy="259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656" y="557785"/>
            <a:ext cx="3111619" cy="25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438517" y="560512"/>
            <a:ext cx="3096000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32655" y="3152776"/>
            <a:ext cx="6201862" cy="293413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32656" y="560512"/>
            <a:ext cx="3111619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3444275" y="6086910"/>
            <a:ext cx="3096000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338414" y="6086910"/>
            <a:ext cx="3105861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r>
              <a:rPr lang="it-IT" sz="500" dirty="0"/>
              <a:t> </a:t>
            </a:r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85938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ectangle à coins arrondis 82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3389696" y="558176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Rectangle à coins arrondis 101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1.2</a:t>
              </a: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285448" y="3155461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Rectangle à coins arrondis 107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1.3</a:t>
              </a:r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302583" y="6082978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Rectangle à coins arrondis 110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1.4</a:t>
              </a: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3399221" y="6086910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Rectangle à coins arrondis 113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1.5</a:t>
              </a: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1475952" y="1753369"/>
            <a:ext cx="305788" cy="338554"/>
            <a:chOff x="-2356120" y="2172832"/>
            <a:chExt cx="305788" cy="338554"/>
          </a:xfrm>
        </p:grpSpPr>
        <p:sp>
          <p:nvSpPr>
            <p:cNvPr id="90" name="ZoneTexte 8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2471881" y="1091082"/>
            <a:ext cx="305788" cy="338554"/>
            <a:chOff x="-2356120" y="2172832"/>
            <a:chExt cx="305788" cy="338554"/>
          </a:xfrm>
        </p:grpSpPr>
        <p:sp>
          <p:nvSpPr>
            <p:cNvPr id="96" name="ZoneTexte 95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4130534" y="1443978"/>
            <a:ext cx="305788" cy="338554"/>
            <a:chOff x="-2356120" y="2172832"/>
            <a:chExt cx="305788" cy="338554"/>
          </a:xfrm>
        </p:grpSpPr>
        <p:sp>
          <p:nvSpPr>
            <p:cNvPr id="116" name="ZoneTexte 115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5555197" y="1882522"/>
            <a:ext cx="305788" cy="338554"/>
            <a:chOff x="-2356120" y="2172832"/>
            <a:chExt cx="305788" cy="338554"/>
          </a:xfrm>
        </p:grpSpPr>
        <p:sp>
          <p:nvSpPr>
            <p:cNvPr id="119" name="ZoneTexte 11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3305339" y="5718643"/>
            <a:ext cx="305788" cy="338554"/>
            <a:chOff x="-2356120" y="2172832"/>
            <a:chExt cx="305788" cy="338554"/>
          </a:xfrm>
        </p:grpSpPr>
        <p:sp>
          <p:nvSpPr>
            <p:cNvPr id="122" name="ZoneTexte 121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3150542" y="3285774"/>
            <a:ext cx="305788" cy="338554"/>
            <a:chOff x="-2356120" y="2172832"/>
            <a:chExt cx="305788" cy="338554"/>
          </a:xfrm>
        </p:grpSpPr>
        <p:sp>
          <p:nvSpPr>
            <p:cNvPr id="125" name="ZoneTexte 12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2652451" y="3399462"/>
            <a:ext cx="305788" cy="338554"/>
            <a:chOff x="-2356120" y="2172832"/>
            <a:chExt cx="305788" cy="338554"/>
          </a:xfrm>
        </p:grpSpPr>
        <p:sp>
          <p:nvSpPr>
            <p:cNvPr id="128" name="ZoneTexte 127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3195575" y="4182900"/>
            <a:ext cx="305788" cy="338554"/>
            <a:chOff x="-2356120" y="2172832"/>
            <a:chExt cx="305788" cy="338554"/>
          </a:xfrm>
        </p:grpSpPr>
        <p:sp>
          <p:nvSpPr>
            <p:cNvPr id="131" name="ZoneTexte 130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5404202" y="6538153"/>
            <a:ext cx="305788" cy="338554"/>
            <a:chOff x="-2356120" y="2172832"/>
            <a:chExt cx="305788" cy="338554"/>
          </a:xfrm>
        </p:grpSpPr>
        <p:sp>
          <p:nvSpPr>
            <p:cNvPr id="154" name="ZoneTexte 15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4618163" y="7329786"/>
            <a:ext cx="305788" cy="338554"/>
            <a:chOff x="-2356120" y="2172832"/>
            <a:chExt cx="305788" cy="338554"/>
          </a:xfrm>
        </p:grpSpPr>
        <p:sp>
          <p:nvSpPr>
            <p:cNvPr id="157" name="ZoneTexte 156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1955477" y="7115168"/>
            <a:ext cx="305788" cy="338554"/>
            <a:chOff x="-2356120" y="2172832"/>
            <a:chExt cx="305788" cy="338554"/>
          </a:xfrm>
        </p:grpSpPr>
        <p:sp>
          <p:nvSpPr>
            <p:cNvPr id="160" name="ZoneTexte 15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28782" y="6948821"/>
            <a:ext cx="305788" cy="338554"/>
            <a:chOff x="-2356120" y="2172832"/>
            <a:chExt cx="305788" cy="338554"/>
          </a:xfrm>
        </p:grpSpPr>
        <p:sp>
          <p:nvSpPr>
            <p:cNvPr id="163" name="ZoneTexte 162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5F2F9FE-A273-3EF4-8375-4E1B13F45D09}"/>
              </a:ext>
            </a:extLst>
          </p:cNvPr>
          <p:cNvSpPr txBox="1"/>
          <p:nvPr/>
        </p:nvSpPr>
        <p:spPr>
          <a:xfrm>
            <a:off x="346960" y="9490502"/>
            <a:ext cx="446935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E3DB8-2746-3D8A-8B40-2DF97D52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3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7DACAC-29EB-5561-5A7E-7F700C8EE81F}"/>
              </a:ext>
            </a:extLst>
          </p:cNvPr>
          <p:cNvSpPr txBox="1"/>
          <p:nvPr/>
        </p:nvSpPr>
        <p:spPr>
          <a:xfrm>
            <a:off x="1966282" y="4959261"/>
            <a:ext cx="18278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kumimoji="0" lang="it-IT" sz="6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0451" y="4822085"/>
            <a:ext cx="4412764" cy="39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552" y="2680554"/>
            <a:ext cx="6215648" cy="2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552" y="581388"/>
            <a:ext cx="6208505" cy="208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224186" y="6939562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/>
              <a:t>5N</a:t>
            </a:r>
            <a:r>
              <a:rPr lang="fr-FR" sz="1000" dirty="0"/>
              <a:t>.m ±1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4543842" y="6548390"/>
            <a:ext cx="643954" cy="667275"/>
            <a:chOff x="869174" y="769954"/>
            <a:chExt cx="643954" cy="667275"/>
          </a:xfrm>
        </p:grpSpPr>
        <p:pic>
          <p:nvPicPr>
            <p:cNvPr id="37" name="Picture 5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7" y="1034850"/>
              <a:ext cx="309141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1206777" y="769954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69174" y="112945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4x</a:t>
              </a:r>
            </a:p>
          </p:txBody>
        </p:sp>
      </p:grpSp>
      <p:sp>
        <p:nvSpPr>
          <p:cNvPr id="63" name="Rectangle à coins arrondis 62"/>
          <p:cNvSpPr/>
          <p:nvPr/>
        </p:nvSpPr>
        <p:spPr>
          <a:xfrm>
            <a:off x="331168" y="560510"/>
            <a:ext cx="6222032" cy="424008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063734" y="1166163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10N.m ±1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2288140" y="698791"/>
            <a:ext cx="759410" cy="789742"/>
            <a:chOff x="869174" y="674704"/>
            <a:chExt cx="759410" cy="789742"/>
          </a:xfrm>
        </p:grpSpPr>
        <p:pic>
          <p:nvPicPr>
            <p:cNvPr id="42" name="Picture 5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>
              <a:off x="1273452" y="674704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869174" y="112945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1x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285936" y="559902"/>
            <a:ext cx="522000" cy="606261"/>
            <a:chOff x="-1252838" y="1495240"/>
            <a:chExt cx="448794" cy="606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Rectangle à coins arrondis 6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-1252838" y="1516726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LAT</a:t>
              </a: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282577" y="4800599"/>
            <a:ext cx="522000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ectangle à coins arrondis 7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TOP</a:t>
              </a:r>
            </a:p>
          </p:txBody>
        </p:sp>
      </p:grpSp>
      <p:sp>
        <p:nvSpPr>
          <p:cNvPr id="71" name="Rectangle à coins arrondis 70"/>
          <p:cNvSpPr/>
          <p:nvPr/>
        </p:nvSpPr>
        <p:spPr>
          <a:xfrm>
            <a:off x="331168" y="4800599"/>
            <a:ext cx="6222032" cy="395445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1658647" y="727460"/>
            <a:ext cx="305788" cy="338554"/>
            <a:chOff x="-2356120" y="2172832"/>
            <a:chExt cx="305788" cy="338554"/>
          </a:xfrm>
        </p:grpSpPr>
        <p:sp>
          <p:nvSpPr>
            <p:cNvPr id="74" name="ZoneTexte 73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236139" y="2070688"/>
            <a:ext cx="305788" cy="338554"/>
            <a:chOff x="-2356120" y="2172832"/>
            <a:chExt cx="305788" cy="338554"/>
          </a:xfrm>
        </p:grpSpPr>
        <p:sp>
          <p:nvSpPr>
            <p:cNvPr id="91" name="ZoneTexte 90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1195363" y="2803551"/>
            <a:ext cx="305788" cy="338554"/>
            <a:chOff x="-2356120" y="2172832"/>
            <a:chExt cx="305788" cy="338554"/>
          </a:xfrm>
        </p:grpSpPr>
        <p:sp>
          <p:nvSpPr>
            <p:cNvPr id="95" name="ZoneTexte 9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2235645" y="4112273"/>
            <a:ext cx="305788" cy="338554"/>
            <a:chOff x="-2356120" y="2172832"/>
            <a:chExt cx="305788" cy="338554"/>
          </a:xfrm>
        </p:grpSpPr>
        <p:sp>
          <p:nvSpPr>
            <p:cNvPr id="103" name="ZoneTexte 102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cxnSp>
        <p:nvCxnSpPr>
          <p:cNvPr id="105" name="Connecteur droit 104"/>
          <p:cNvCxnSpPr/>
          <p:nvPr/>
        </p:nvCxnSpPr>
        <p:spPr>
          <a:xfrm>
            <a:off x="382138" y="2680554"/>
            <a:ext cx="6116294" cy="3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844818" y="3258460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10N.m ±1</a:t>
            </a:r>
          </a:p>
        </p:txBody>
      </p:sp>
      <p:grpSp>
        <p:nvGrpSpPr>
          <p:cNvPr id="107" name="Groupe 106"/>
          <p:cNvGrpSpPr/>
          <p:nvPr/>
        </p:nvGrpSpPr>
        <p:grpSpPr>
          <a:xfrm>
            <a:off x="2069224" y="2791088"/>
            <a:ext cx="759410" cy="789742"/>
            <a:chOff x="869174" y="674704"/>
            <a:chExt cx="759410" cy="789742"/>
          </a:xfrm>
        </p:grpSpPr>
        <p:pic>
          <p:nvPicPr>
            <p:cNvPr id="108" name="Picture 5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ZoneTexte 108"/>
            <p:cNvSpPr txBox="1"/>
            <p:nvPr/>
          </p:nvSpPr>
          <p:spPr>
            <a:xfrm>
              <a:off x="1273452" y="674704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869174" y="112945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1697973" y="6610904"/>
            <a:ext cx="305788" cy="338554"/>
            <a:chOff x="-2356120" y="2172832"/>
            <a:chExt cx="305788" cy="338554"/>
          </a:xfrm>
        </p:grpSpPr>
        <p:sp>
          <p:nvSpPr>
            <p:cNvPr id="112" name="ZoneTexte 111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2437563" y="6201210"/>
            <a:ext cx="305788" cy="338554"/>
            <a:chOff x="-2356120" y="2172832"/>
            <a:chExt cx="305788" cy="338554"/>
          </a:xfrm>
        </p:grpSpPr>
        <p:sp>
          <p:nvSpPr>
            <p:cNvPr id="115" name="ZoneTexte 11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214CAFC-27FA-7FCF-60E9-471442AB575A}"/>
              </a:ext>
            </a:extLst>
          </p:cNvPr>
          <p:cNvSpPr txBox="1"/>
          <p:nvPr/>
        </p:nvSpPr>
        <p:spPr>
          <a:xfrm>
            <a:off x="346960" y="9490502"/>
            <a:ext cx="446935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653616-D39B-B511-CBAE-71A5B17B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C8FD05-84D2-0C34-76A3-B8970E33D7C8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r>
              <a:rPr lang="it-IT" sz="500" dirty="0"/>
              <a:t> </a:t>
            </a:r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26422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D12B-39D5-1B1A-187A-32E64057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376EAC22-0999-DA29-E0CE-2E156208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436" y="4176706"/>
            <a:ext cx="4064864" cy="31380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20752D-F4BB-0FA2-B772-62794529D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98" y="776128"/>
            <a:ext cx="5332287" cy="268877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59E8279-2520-0A79-0785-A729BE89F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760171">
            <a:off x="1677212" y="2866692"/>
            <a:ext cx="276042" cy="151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Rectangle à coins arrondis 62">
            <a:extLst>
              <a:ext uri="{FF2B5EF4-FFF2-40B4-BE49-F238E27FC236}">
                <a16:creationId xmlns:a16="http://schemas.microsoft.com/office/drawing/2014/main" id="{1D710456-303F-E295-5C2C-6BCD1F4A86CA}"/>
              </a:ext>
            </a:extLst>
          </p:cNvPr>
          <p:cNvSpPr/>
          <p:nvPr/>
        </p:nvSpPr>
        <p:spPr>
          <a:xfrm>
            <a:off x="331168" y="560511"/>
            <a:ext cx="6222032" cy="6765312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11EB46E-F8CC-5A58-A062-5506BA85F43D}"/>
              </a:ext>
            </a:extLst>
          </p:cNvPr>
          <p:cNvSpPr txBox="1"/>
          <p:nvPr/>
        </p:nvSpPr>
        <p:spPr>
          <a:xfrm>
            <a:off x="2037654" y="3346275"/>
            <a:ext cx="1154348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2x 10N.m. ±1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BF92BC0-4F00-1357-6264-EFCE6A7E1561}"/>
              </a:ext>
            </a:extLst>
          </p:cNvPr>
          <p:cNvGrpSpPr/>
          <p:nvPr/>
        </p:nvGrpSpPr>
        <p:grpSpPr>
          <a:xfrm>
            <a:off x="2859738" y="2511368"/>
            <a:ext cx="351192" cy="667663"/>
            <a:chOff x="1203986" y="674704"/>
            <a:chExt cx="424598" cy="789742"/>
          </a:xfrm>
        </p:grpSpPr>
        <p:pic>
          <p:nvPicPr>
            <p:cNvPr id="42" name="Picture 53">
              <a:extLst>
                <a:ext uri="{FF2B5EF4-FFF2-40B4-BE49-F238E27FC236}">
                  <a16:creationId xmlns:a16="http://schemas.microsoft.com/office/drawing/2014/main" id="{2DC6807F-83AD-E4F9-DD14-909E758D0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C9349CE-4CA9-2A53-B590-B72E55297076}"/>
                </a:ext>
              </a:extLst>
            </p:cNvPr>
            <p:cNvSpPr txBox="1"/>
            <p:nvPr/>
          </p:nvSpPr>
          <p:spPr>
            <a:xfrm>
              <a:off x="1273451" y="674704"/>
              <a:ext cx="341488" cy="3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D98C2E34-E3B3-2B33-6DE7-2DF8CA76F968}"/>
              </a:ext>
            </a:extLst>
          </p:cNvPr>
          <p:cNvGrpSpPr/>
          <p:nvPr/>
        </p:nvGrpSpPr>
        <p:grpSpPr>
          <a:xfrm>
            <a:off x="307583" y="562727"/>
            <a:ext cx="825885" cy="360040"/>
            <a:chOff x="-1225283" y="1495240"/>
            <a:chExt cx="710062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Rectangle à coins arrondis 66">
              <a:extLst>
                <a:ext uri="{FF2B5EF4-FFF2-40B4-BE49-F238E27FC236}">
                  <a16:creationId xmlns:a16="http://schemas.microsoft.com/office/drawing/2014/main" id="{0DC99D28-A8CA-7017-CED5-42B6FF33AB85}"/>
                </a:ext>
              </a:extLst>
            </p:cNvPr>
            <p:cNvSpPr/>
            <p:nvPr/>
          </p:nvSpPr>
          <p:spPr>
            <a:xfrm>
              <a:off x="-1208461" y="1495240"/>
              <a:ext cx="654381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A75C07B-4FD7-7B64-2A4C-4D66C97E0D1F}"/>
                </a:ext>
              </a:extLst>
            </p:cNvPr>
            <p:cNvSpPr txBox="1"/>
            <p:nvPr/>
          </p:nvSpPr>
          <p:spPr>
            <a:xfrm>
              <a:off x="-1225283" y="1508407"/>
              <a:ext cx="710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LRM 60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447CE4D0-25DD-1E66-DCEF-16877EF6A6A3}"/>
              </a:ext>
            </a:extLst>
          </p:cNvPr>
          <p:cNvGrpSpPr/>
          <p:nvPr/>
        </p:nvGrpSpPr>
        <p:grpSpPr>
          <a:xfrm>
            <a:off x="1481379" y="3130832"/>
            <a:ext cx="305788" cy="338554"/>
            <a:chOff x="-2356120" y="2172832"/>
            <a:chExt cx="305788" cy="338554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ED615296-5A1B-1898-09C1-704EC4D1CE6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B2C2980-648E-77FA-BB69-F98FA9B7197B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6A69A32-8BB2-7E1A-1F00-1B428905EE41}"/>
              </a:ext>
            </a:extLst>
          </p:cNvPr>
          <p:cNvGrpSpPr/>
          <p:nvPr/>
        </p:nvGrpSpPr>
        <p:grpSpPr>
          <a:xfrm>
            <a:off x="1175929" y="1698823"/>
            <a:ext cx="305788" cy="338554"/>
            <a:chOff x="-2356120" y="2172832"/>
            <a:chExt cx="305788" cy="338554"/>
          </a:xfrm>
        </p:grpSpPr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2BC3BF9-72A3-5CAB-ABE3-737E07A4885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22B88EC-950E-051D-D194-286B61A59379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33D423C-9C99-D47E-A2EC-B9391A780419}"/>
              </a:ext>
            </a:extLst>
          </p:cNvPr>
          <p:cNvSpPr txBox="1"/>
          <p:nvPr/>
        </p:nvSpPr>
        <p:spPr>
          <a:xfrm>
            <a:off x="346960" y="9490502"/>
            <a:ext cx="446935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BBA8B0-98F5-CF7F-D809-8659A431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5</a:t>
            </a:fld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4B90A22-8C75-BC02-44BF-30A7BC4D2A09}"/>
              </a:ext>
            </a:extLst>
          </p:cNvPr>
          <p:cNvSpPr/>
          <p:nvPr/>
        </p:nvSpPr>
        <p:spPr>
          <a:xfrm rot="9609884">
            <a:off x="980715" y="2138527"/>
            <a:ext cx="696215" cy="2533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28E5B9-013C-226A-E09B-649A4D27F7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40732" flipV="1">
            <a:off x="1762004" y="2904091"/>
            <a:ext cx="919618" cy="34155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53FB74B-E000-B33D-BFA7-4A1D26A4B92F}"/>
              </a:ext>
            </a:extLst>
          </p:cNvPr>
          <p:cNvCxnSpPr>
            <a:cxnSpLocks/>
          </p:cNvCxnSpPr>
          <p:nvPr/>
        </p:nvCxnSpPr>
        <p:spPr>
          <a:xfrm flipV="1">
            <a:off x="371211" y="3729715"/>
            <a:ext cx="6052140" cy="15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E4254C89-1E74-0CC2-11C6-AEFF2DFD6681}"/>
              </a:ext>
            </a:extLst>
          </p:cNvPr>
          <p:cNvSpPr/>
          <p:nvPr/>
        </p:nvSpPr>
        <p:spPr>
          <a:xfrm rot="954902">
            <a:off x="1767946" y="2848740"/>
            <a:ext cx="94574" cy="45719"/>
          </a:xfrm>
          <a:prstGeom prst="triangle">
            <a:avLst>
              <a:gd name="adj" fmla="val 6907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E6BAD545-B7A2-649A-4DFD-757A5CB5D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760171">
            <a:off x="2073662" y="2742385"/>
            <a:ext cx="276042" cy="151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FCDE5B5C-F12B-9967-A1B1-C4A254D063E2}"/>
              </a:ext>
            </a:extLst>
          </p:cNvPr>
          <p:cNvSpPr/>
          <p:nvPr/>
        </p:nvSpPr>
        <p:spPr>
          <a:xfrm rot="954902">
            <a:off x="2164396" y="2724433"/>
            <a:ext cx="94574" cy="45719"/>
          </a:xfrm>
          <a:prstGeom prst="triangle">
            <a:avLst>
              <a:gd name="adj" fmla="val 6907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F4320AC-6BD6-99E8-A138-3A28233C28D0}"/>
              </a:ext>
            </a:extLst>
          </p:cNvPr>
          <p:cNvCxnSpPr>
            <a:cxnSpLocks/>
          </p:cNvCxnSpPr>
          <p:nvPr/>
        </p:nvCxnSpPr>
        <p:spPr>
          <a:xfrm flipV="1">
            <a:off x="1451017" y="2555018"/>
            <a:ext cx="252720" cy="86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47F3A759-A86D-E8AB-56EF-8253D2C15736}"/>
              </a:ext>
            </a:extLst>
          </p:cNvPr>
          <p:cNvSpPr txBox="1"/>
          <p:nvPr/>
        </p:nvSpPr>
        <p:spPr>
          <a:xfrm>
            <a:off x="382137" y="976495"/>
            <a:ext cx="3999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A/ </a:t>
            </a:r>
            <a:r>
              <a:rPr lang="fr-FR" sz="1000" dirty="0"/>
              <a:t>Mise en place</a:t>
            </a:r>
          </a:p>
          <a:p>
            <a:r>
              <a:rPr lang="en-GB" sz="1000" dirty="0"/>
              <a:t>Installation</a:t>
            </a:r>
            <a:endParaRPr lang="fr-FR" sz="1000" dirty="0"/>
          </a:p>
          <a:p>
            <a:r>
              <a:rPr lang="it-IT" sz="1000" dirty="0"/>
              <a:t>Impostazione</a:t>
            </a:r>
            <a:endParaRPr lang="fr-FR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27A1A3-216D-9BC0-8E54-AFD671A89C34}"/>
              </a:ext>
            </a:extLst>
          </p:cNvPr>
          <p:cNvSpPr/>
          <p:nvPr/>
        </p:nvSpPr>
        <p:spPr>
          <a:xfrm>
            <a:off x="1139048" y="3791913"/>
            <a:ext cx="743042" cy="155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E460A12-0FE2-C70F-2CD7-B9AB3FC19931}"/>
              </a:ext>
            </a:extLst>
          </p:cNvPr>
          <p:cNvGrpSpPr/>
          <p:nvPr/>
        </p:nvGrpSpPr>
        <p:grpSpPr>
          <a:xfrm>
            <a:off x="1066970" y="4868055"/>
            <a:ext cx="305788" cy="338554"/>
            <a:chOff x="-2356120" y="2172832"/>
            <a:chExt cx="305788" cy="338554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A52CC89-8A86-58B2-DA3F-51E0CB10FA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BA0197D-1F1A-88BA-4107-0AFB47A87913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pic>
        <p:nvPicPr>
          <p:cNvPr id="47" name="Image 46">
            <a:extLst>
              <a:ext uri="{FF2B5EF4-FFF2-40B4-BE49-F238E27FC236}">
                <a16:creationId xmlns:a16="http://schemas.microsoft.com/office/drawing/2014/main" id="{DF0D15E7-A2ED-44B3-EC62-6D8B84178A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5549" flipV="1">
            <a:off x="1315288" y="5112142"/>
            <a:ext cx="919618" cy="32911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FFAD8C9-DEC2-0E99-1175-FADB189B8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863" y="7397305"/>
            <a:ext cx="1113069" cy="1156146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A78D7A56-94AC-C98E-8C41-94279C2812D7}"/>
              </a:ext>
            </a:extLst>
          </p:cNvPr>
          <p:cNvSpPr txBox="1"/>
          <p:nvPr/>
        </p:nvSpPr>
        <p:spPr>
          <a:xfrm>
            <a:off x="537277" y="7545389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00" b="1" dirty="0"/>
              <a:t>Autres notices et modes opératoires</a:t>
            </a:r>
          </a:p>
          <a:p>
            <a:pPr algn="r"/>
            <a:r>
              <a:rPr lang="en-GB" sz="900" b="1" dirty="0"/>
              <a:t>Other manuals and operating instructions</a:t>
            </a:r>
            <a:endParaRPr lang="fr-FR" sz="900" b="1" dirty="0"/>
          </a:p>
          <a:p>
            <a:pPr algn="r"/>
            <a:r>
              <a:rPr lang="it-IT" sz="900" b="1" dirty="0"/>
              <a:t>Altri manuali e istruzioni per l'uso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B5A9CD2-B722-156A-3969-0CFCD7D67140}"/>
              </a:ext>
            </a:extLst>
          </p:cNvPr>
          <p:cNvGrpSpPr/>
          <p:nvPr/>
        </p:nvGrpSpPr>
        <p:grpSpPr>
          <a:xfrm>
            <a:off x="1893172" y="4325012"/>
            <a:ext cx="351192" cy="667663"/>
            <a:chOff x="1203986" y="674704"/>
            <a:chExt cx="424598" cy="78974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E97F259-0A8D-3483-F2AC-2812D7418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3BC8B92-FB72-045C-92DE-1A64CD357A6D}"/>
                </a:ext>
              </a:extLst>
            </p:cNvPr>
            <p:cNvSpPr txBox="1"/>
            <p:nvPr/>
          </p:nvSpPr>
          <p:spPr>
            <a:xfrm>
              <a:off x="1273451" y="674704"/>
              <a:ext cx="341487" cy="3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6</a:t>
              </a: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5BCF9E72-1D2C-8B6C-52AB-A4F9A96B8806}"/>
              </a:ext>
            </a:extLst>
          </p:cNvPr>
          <p:cNvSpPr txBox="1"/>
          <p:nvPr/>
        </p:nvSpPr>
        <p:spPr>
          <a:xfrm>
            <a:off x="684068" y="4505426"/>
            <a:ext cx="1154348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12N.m. ±1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AAF486-9EE5-57DB-976D-82333F73FA6E}"/>
              </a:ext>
            </a:extLst>
          </p:cNvPr>
          <p:cNvSpPr txBox="1"/>
          <p:nvPr/>
        </p:nvSpPr>
        <p:spPr>
          <a:xfrm>
            <a:off x="371211" y="3822254"/>
            <a:ext cx="3485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B/ </a:t>
            </a:r>
            <a:r>
              <a:rPr lang="fr-FR" sz="1000" dirty="0"/>
              <a:t>Réglage zone d’éclairage</a:t>
            </a:r>
          </a:p>
          <a:p>
            <a:r>
              <a:rPr lang="en-GB" sz="1000" dirty="0"/>
              <a:t>Lighting zone setting</a:t>
            </a:r>
            <a:endParaRPr lang="fr-FR" sz="1000" dirty="0"/>
          </a:p>
          <a:p>
            <a:r>
              <a:rPr lang="it-IT" sz="1000" dirty="0"/>
              <a:t>Impostazione della zona di illuminazione</a:t>
            </a:r>
            <a:endParaRPr lang="fr-FR" sz="1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D72057-E60C-C106-6D02-E1223FCC8A56}"/>
              </a:ext>
            </a:extLst>
          </p:cNvPr>
          <p:cNvSpPr txBox="1"/>
          <p:nvPr/>
        </p:nvSpPr>
        <p:spPr>
          <a:xfrm>
            <a:off x="382138" y="873570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r>
              <a:rPr lang="it-IT" sz="500" dirty="0"/>
              <a:t> </a:t>
            </a:r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183194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16240</TotalTime>
  <Words>586</Words>
  <Application>Microsoft Office PowerPoint</Application>
  <PresentationFormat>Format A4 (210 x 297 mm)</PresentationFormat>
  <Paragraphs>128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567</cp:revision>
  <cp:lastPrinted>2016-03-08T15:29:55Z</cp:lastPrinted>
  <dcterms:created xsi:type="dcterms:W3CDTF">2014-09-30T11:19:34Z</dcterms:created>
  <dcterms:modified xsi:type="dcterms:W3CDTF">2024-12-06T11:51:30Z</dcterms:modified>
</cp:coreProperties>
</file>