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handoutMasterIdLst>
    <p:handoutMasterId r:id="rId7"/>
  </p:handoutMasterIdLst>
  <p:sldIdLst>
    <p:sldId id="256" r:id="rId2"/>
    <p:sldId id="261" r:id="rId3"/>
    <p:sldId id="262" r:id="rId4"/>
    <p:sldId id="263" r:id="rId5"/>
  </p:sldIdLst>
  <p:sldSz cx="6858000" cy="9906000" type="A4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026DE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15" autoAdjust="0"/>
    <p:restoredTop sz="96807" autoAdjust="0"/>
  </p:normalViewPr>
  <p:slideViewPr>
    <p:cSldViewPr snapToGrid="0">
      <p:cViewPr varScale="1">
        <p:scale>
          <a:sx n="78" d="100"/>
          <a:sy n="78" d="100"/>
        </p:scale>
        <p:origin x="1770" y="90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6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1C368B31-CA83-413D-AAB5-257E480D9F5C}" type="datetimeFigureOut">
              <a:rPr lang="fr-FR" smtClean="0"/>
              <a:t>11/12/2024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6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1B99338C-7356-42DE-9F32-8169102C4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958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6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DBD18FE0-9306-4F49-A2DF-2D36088B4D6F}" type="datetimeFigureOut">
              <a:rPr lang="fr-FR" smtClean="0"/>
              <a:t>11/12/2024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87563" y="739775"/>
            <a:ext cx="256063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6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A3ADC0EF-E354-4933-9028-5EA30C92F0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98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102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17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17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946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228602" y="475490"/>
            <a:ext cx="6399041" cy="895096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313948" y="627123"/>
            <a:ext cx="6230107" cy="4490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541782" y="2629186"/>
            <a:ext cx="5829300" cy="264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541782" y="5322824"/>
            <a:ext cx="5829300" cy="1320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D550-146C-432A-B2CE-220018EABA62}" type="datetime1">
              <a:rPr lang="fr-FR" smtClean="0"/>
              <a:t>11/12/2024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190" y="7198360"/>
            <a:ext cx="6137910" cy="151892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77190" y="766064"/>
            <a:ext cx="6137910" cy="6049264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E4F9-11FE-4A30-BF44-133E6C9E1E21}" type="datetime1">
              <a:rPr lang="fr-FR" smtClean="0"/>
              <a:t>11/12/2024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770474"/>
            <a:ext cx="1485900" cy="7594599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00050" y="770472"/>
            <a:ext cx="4457700" cy="7594601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A0C8-7503-4C98-9528-E437B7F578CD}" type="datetime1">
              <a:rPr lang="fr-FR" smtClean="0"/>
              <a:t>11/12/2024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190" y="7198360"/>
            <a:ext cx="6137910" cy="151892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190" y="766064"/>
            <a:ext cx="6137910" cy="6049264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16CB-421F-4BD7-95EF-B8704D3F88B7}" type="datetime1">
              <a:rPr lang="fr-FR" smtClean="0"/>
              <a:t>11/12/2024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228602" y="475490"/>
            <a:ext cx="6399041" cy="895096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313948" y="627124"/>
            <a:ext cx="6230107" cy="627080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1258" y="7119112"/>
            <a:ext cx="6137910" cy="9773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51258" y="8124255"/>
            <a:ext cx="6137910" cy="6075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9682-03B4-4CBB-B9EC-093F2CC6FC84}" type="datetime1">
              <a:rPr lang="fr-FR" smtClean="0"/>
              <a:t>11/12/2024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85764" y="766064"/>
            <a:ext cx="2948940" cy="6339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566520" y="766064"/>
            <a:ext cx="2948940" cy="6339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856C-C7AE-4875-82E2-717DB64C4042}" type="datetime1">
              <a:rPr lang="fr-FR" smtClean="0"/>
              <a:t>11/12/2024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190" y="7198360"/>
            <a:ext cx="6137910" cy="151892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5418" y="836966"/>
            <a:ext cx="2948940" cy="1144234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3489127" y="836966"/>
            <a:ext cx="2948940" cy="1144234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5418" y="2091267"/>
            <a:ext cx="2948940" cy="5041053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9127" y="2091267"/>
            <a:ext cx="2948940" cy="5041053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797D-9854-4C89-AC04-868E7C78D518}" type="datetime1">
              <a:rPr lang="fr-FR" smtClean="0"/>
              <a:t>11/12/2024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80DC7-B65C-4F45-93EB-DEABA1346264}" type="datetime1">
              <a:rPr lang="fr-FR" smtClean="0"/>
              <a:t>11/12/2024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228602" y="475490"/>
            <a:ext cx="6399041" cy="895096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A539-6154-457D-809C-3402F535CDB4}" type="datetime1">
              <a:rPr lang="fr-FR" smtClean="0"/>
              <a:t>11/12/2024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54088" y="770467"/>
            <a:ext cx="2228850" cy="1320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154135" y="2091270"/>
            <a:ext cx="2228850" cy="6075495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571031" y="1343542"/>
            <a:ext cx="3469619" cy="6824137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685C-29A5-4158-BFEC-020CCC00182D}" type="datetime1">
              <a:rPr lang="fr-FR" smtClean="0"/>
              <a:t>11/12/2024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228602" y="475490"/>
            <a:ext cx="6399041" cy="895096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rrondir un rectangle à un seul coin 10"/>
          <p:cNvSpPr/>
          <p:nvPr/>
        </p:nvSpPr>
        <p:spPr>
          <a:xfrm>
            <a:off x="4800600" y="627123"/>
            <a:ext cx="1743454" cy="62738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7239636"/>
            <a:ext cx="6172200" cy="151892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4847034" y="770467"/>
            <a:ext cx="1680210" cy="6083249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5431-18D8-446F-8355-1B7F18E72201}" type="datetime1">
              <a:rPr lang="fr-FR" smtClean="0"/>
              <a:t>11/12/2024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16110" y="629443"/>
            <a:ext cx="4443984" cy="62738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/>
              <a:t>Cliquez sur l'icône pour ajouter une image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228602" y="475490"/>
            <a:ext cx="6399041" cy="895096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313948" y="627123"/>
            <a:ext cx="6230107" cy="792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377190" y="7201407"/>
            <a:ext cx="6137910" cy="15189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377190" y="766064"/>
            <a:ext cx="6137910" cy="6049264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"/>
          </p:nvPr>
        </p:nvSpPr>
        <p:spPr>
          <a:xfrm>
            <a:off x="2832246" y="8828266"/>
            <a:ext cx="1714500" cy="52740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384B2D9-1734-49A7-8C2B-ACD16720E1C8}" type="datetime1">
              <a:rPr lang="fr-FR" smtClean="0"/>
              <a:t>11/12/2024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3"/>
          </p:nvPr>
        </p:nvSpPr>
        <p:spPr>
          <a:xfrm>
            <a:off x="4546746" y="8828266"/>
            <a:ext cx="1714500" cy="52740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6261246" y="8828266"/>
            <a:ext cx="342900" cy="52740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microsoft.com/office/2007/relationships/hdphoto" Target="../media/hdphoto2.wdp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3.jpeg"/><Relationship Id="rId9" Type="http://schemas.microsoft.com/office/2007/relationships/hdphoto" Target="../media/hdphoto1.wdp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4.png"/><Relationship Id="rId18" Type="http://schemas.openxmlformats.org/officeDocument/2006/relationships/image" Target="../media/image27.jpeg"/><Relationship Id="rId3" Type="http://schemas.openxmlformats.org/officeDocument/2006/relationships/image" Target="../media/image18.jpg"/><Relationship Id="rId7" Type="http://schemas.openxmlformats.org/officeDocument/2006/relationships/image" Target="../media/image21.jpeg"/><Relationship Id="rId12" Type="http://schemas.microsoft.com/office/2007/relationships/hdphoto" Target="../media/hdphoto6.wdp"/><Relationship Id="rId1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6" Type="http://schemas.microsoft.com/office/2007/relationships/hdphoto" Target="../media/hdphoto8.wdp"/><Relationship Id="rId20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23.png"/><Relationship Id="rId5" Type="http://schemas.openxmlformats.org/officeDocument/2006/relationships/image" Target="../media/image20.jpeg"/><Relationship Id="rId15" Type="http://schemas.openxmlformats.org/officeDocument/2006/relationships/image" Target="../media/image25.jpeg"/><Relationship Id="rId10" Type="http://schemas.microsoft.com/office/2007/relationships/hdphoto" Target="../media/hdphoto5.wdp"/><Relationship Id="rId19" Type="http://schemas.openxmlformats.org/officeDocument/2006/relationships/image" Target="../media/image28.jpeg"/><Relationship Id="rId4" Type="http://schemas.openxmlformats.org/officeDocument/2006/relationships/image" Target="../media/image19.jpeg"/><Relationship Id="rId9" Type="http://schemas.openxmlformats.org/officeDocument/2006/relationships/image" Target="../media/image22.png"/><Relationship Id="rId1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7.jpeg"/><Relationship Id="rId3" Type="http://schemas.openxmlformats.org/officeDocument/2006/relationships/image" Target="../media/image30.jpg"/><Relationship Id="rId7" Type="http://schemas.openxmlformats.org/officeDocument/2006/relationships/image" Target="../media/image33.jp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microsoft.com/office/2007/relationships/hdphoto" Target="../media/hdphoto11.wdp"/><Relationship Id="rId5" Type="http://schemas.microsoft.com/office/2007/relationships/hdphoto" Target="../media/hdphoto9.wdp"/><Relationship Id="rId15" Type="http://schemas.openxmlformats.org/officeDocument/2006/relationships/image" Target="../media/image38.pn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microsoft.com/office/2007/relationships/hdphoto" Target="../media/hdphoto10.wdp"/><Relationship Id="rId1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9.jpg"/><Relationship Id="rId7" Type="http://schemas.microsoft.com/office/2007/relationships/hdphoto" Target="../media/hdphoto10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6.jpeg"/><Relationship Id="rId10" Type="http://schemas.openxmlformats.org/officeDocument/2006/relationships/image" Target="../media/image43.png"/><Relationship Id="rId4" Type="http://schemas.openxmlformats.org/officeDocument/2006/relationships/image" Target="../media/image40.jp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D416505-AD3F-42E9-BA67-E2BEC49BA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94" y="2047984"/>
            <a:ext cx="1914020" cy="4144269"/>
          </a:xfrm>
          <a:prstGeom prst="rect">
            <a:avLst/>
          </a:prstGeom>
        </p:spPr>
      </p:pic>
      <p:sp>
        <p:nvSpPr>
          <p:cNvPr id="71" name="ZoneTexte 70"/>
          <p:cNvSpPr txBox="1"/>
          <p:nvPr/>
        </p:nvSpPr>
        <p:spPr>
          <a:xfrm>
            <a:off x="1545421" y="257501"/>
            <a:ext cx="3000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OXYA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4595663" y="539552"/>
            <a:ext cx="1929687" cy="1800200"/>
            <a:chOff x="7586153" y="627692"/>
            <a:chExt cx="1929687" cy="1800200"/>
          </a:xfrm>
        </p:grpSpPr>
        <p:grpSp>
          <p:nvGrpSpPr>
            <p:cNvPr id="46" name="Groupe 45"/>
            <p:cNvGrpSpPr/>
            <p:nvPr/>
          </p:nvGrpSpPr>
          <p:grpSpPr>
            <a:xfrm>
              <a:off x="7586153" y="627692"/>
              <a:ext cx="1929687" cy="1800200"/>
              <a:chOff x="4595663" y="539555"/>
              <a:chExt cx="1929687" cy="18002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4595663" y="539555"/>
                <a:ext cx="1929687" cy="18002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8" name="Image 4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92539" y="611506"/>
                <a:ext cx="510858" cy="360000"/>
              </a:xfrm>
              <a:prstGeom prst="rect">
                <a:avLst/>
              </a:prstGeom>
            </p:spPr>
          </p:pic>
          <p:pic>
            <p:nvPicPr>
              <p:cNvPr id="49" name="Image 4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62132" y="611506"/>
                <a:ext cx="346800" cy="360000"/>
              </a:xfrm>
              <a:prstGeom prst="rect">
                <a:avLst/>
              </a:prstGeom>
            </p:spPr>
          </p:pic>
          <p:pic>
            <p:nvPicPr>
              <p:cNvPr id="50" name="Image 4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77906" y="611506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51" name="Picture 5"/>
              <p:cNvPicPr>
                <a:picLocks noChangeAspect="1" noChangeArrowheads="1"/>
              </p:cNvPicPr>
              <p:nvPr/>
            </p:nvPicPr>
            <p:blipFill>
              <a:blip r:embed="rId7" cstate="print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2545" y="1062636"/>
                <a:ext cx="363349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Image 51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1"/>
              <a:stretch/>
            </p:blipFill>
            <p:spPr>
              <a:xfrm>
                <a:off x="5203397" y="1071576"/>
                <a:ext cx="648724" cy="360000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53" name="Image 52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81041" y="1546916"/>
                <a:ext cx="360000" cy="360000"/>
              </a:xfrm>
              <a:prstGeom prst="rect">
                <a:avLst/>
              </a:prstGeom>
            </p:spPr>
          </p:pic>
          <p:sp>
            <p:nvSpPr>
              <p:cNvPr id="54" name="ZoneTexte 53"/>
              <p:cNvSpPr txBox="1"/>
              <p:nvPr/>
            </p:nvSpPr>
            <p:spPr>
              <a:xfrm>
                <a:off x="4681047" y="1987333"/>
                <a:ext cx="1622603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>
                    <a:ln>
                      <a:solidFill>
                        <a:schemeClr val="tx1"/>
                      </a:solidFill>
                    </a:ln>
                  </a:rPr>
                  <a:t>220-240V 50Hz</a:t>
                </a:r>
              </a:p>
            </p:txBody>
          </p:sp>
          <p:pic>
            <p:nvPicPr>
              <p:cNvPr id="55" name="Image 5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54186" y="1678887"/>
                <a:ext cx="655134" cy="228030"/>
              </a:xfrm>
              <a:prstGeom prst="rect">
                <a:avLst/>
              </a:prstGeom>
            </p:spPr>
          </p:pic>
          <p:pic>
            <p:nvPicPr>
              <p:cNvPr id="56" name="Picture 9"/>
              <p:cNvPicPr>
                <a:picLocks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8392" y="611506"/>
                <a:ext cx="360000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Picture 10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0132" y="1143000"/>
                <a:ext cx="464271" cy="403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9" name="Image 7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56" y="1635053"/>
              <a:ext cx="360000" cy="360000"/>
            </a:xfrm>
            <a:prstGeom prst="rect">
              <a:avLst/>
            </a:prstGeom>
          </p:spPr>
        </p:pic>
      </p:grpSp>
      <p:sp>
        <p:nvSpPr>
          <p:cNvPr id="40" name="ZoneTexte 3"/>
          <p:cNvSpPr txBox="1">
            <a:spLocks noChangeArrowheads="1"/>
          </p:cNvSpPr>
          <p:nvPr/>
        </p:nvSpPr>
        <p:spPr bwMode="auto">
          <a:xfrm>
            <a:off x="242661" y="9542668"/>
            <a:ext cx="11516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/>
              <a:t>0666_5001_A_</a:t>
            </a:r>
          </a:p>
        </p:txBody>
      </p:sp>
      <p:graphicFrame>
        <p:nvGraphicFramePr>
          <p:cNvPr id="41" name="Tableau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772788"/>
              </p:ext>
            </p:extLst>
          </p:nvPr>
        </p:nvGraphicFramePr>
        <p:xfrm>
          <a:off x="666094" y="812213"/>
          <a:ext cx="3736352" cy="136610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7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8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00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4543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	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IK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SCx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Hmax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700"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OXYA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Vasque verre 09</a:t>
                      </a:r>
                    </a:p>
                    <a:p>
                      <a:pPr algn="ctr"/>
                      <a:r>
                        <a:rPr lang="fr-FR" sz="900" dirty="0"/>
                        <a:t>Vasque PC 10</a:t>
                      </a:r>
                    </a:p>
                    <a:p>
                      <a:pPr algn="ctr"/>
                      <a:r>
                        <a:rPr lang="en-GB" sz="900" dirty="0"/>
                        <a:t>Glass bowl 09</a:t>
                      </a:r>
                    </a:p>
                    <a:p>
                      <a:pPr algn="ctr"/>
                      <a:r>
                        <a:rPr lang="en-GB" sz="900" dirty="0"/>
                        <a:t>PC 10 Bowl</a:t>
                      </a:r>
                    </a:p>
                    <a:p>
                      <a:pPr algn="ctr"/>
                      <a:r>
                        <a:rPr lang="it-IT" sz="900" dirty="0"/>
                        <a:t>Bacino di vetro 09</a:t>
                      </a:r>
                    </a:p>
                    <a:p>
                      <a:pPr algn="ctr"/>
                      <a:r>
                        <a:rPr lang="it-IT" sz="900" dirty="0"/>
                        <a:t>Bacino PC 10</a:t>
                      </a:r>
                      <a:endParaRPr lang="fr-F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9,6 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aseline="0" dirty="0"/>
                        <a:t>0,14 </a:t>
                      </a:r>
                      <a:r>
                        <a:rPr lang="fr-FR" sz="900" dirty="0"/>
                        <a:t>m²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8m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53" name="Picture 12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4790" y="789974"/>
            <a:ext cx="324362" cy="32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BA6F780A-C180-4B8E-9A4C-7121D2371CC1}"/>
              </a:ext>
            </a:extLst>
          </p:cNvPr>
          <p:cNvCxnSpPr>
            <a:cxnSpLocks/>
          </p:cNvCxnSpPr>
          <p:nvPr/>
        </p:nvCxnSpPr>
        <p:spPr>
          <a:xfrm>
            <a:off x="1160112" y="7731209"/>
            <a:ext cx="0" cy="17621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3">
            <a:extLst>
              <a:ext uri="{FF2B5EF4-FFF2-40B4-BE49-F238E27FC236}">
                <a16:creationId xmlns:a16="http://schemas.microsoft.com/office/drawing/2014/main" id="{E15865FD-2273-4189-9FED-27887FCB3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5145" y="9542668"/>
            <a:ext cx="2803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/>
              <a:t>1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6040A9B7-AA60-4E0A-BAF2-FF4E37F185BE}"/>
              </a:ext>
            </a:extLst>
          </p:cNvPr>
          <p:cNvSpPr txBox="1"/>
          <p:nvPr/>
        </p:nvSpPr>
        <p:spPr>
          <a:xfrm>
            <a:off x="1094271" y="6186511"/>
            <a:ext cx="1664056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fr-FR" sz="1100" dirty="0">
                <a:ln>
                  <a:solidFill>
                    <a:schemeClr val="tx1"/>
                  </a:solidFill>
                </a:ln>
                <a:latin typeface="Corbel" panose="020B0503020204020204" pitchFamily="34" charset="0"/>
              </a:rPr>
              <a:t>VERSION PORTEE</a:t>
            </a:r>
          </a:p>
          <a:p>
            <a:pPr algn="ctr"/>
            <a:r>
              <a:rPr lang="en-GB" sz="1100" dirty="0">
                <a:ln>
                  <a:solidFill>
                    <a:schemeClr val="tx1"/>
                  </a:solidFill>
                </a:ln>
                <a:latin typeface="Corbel" panose="020B0503020204020204" pitchFamily="34" charset="0"/>
              </a:rPr>
              <a:t>SUPPORTED VERSION</a:t>
            </a:r>
          </a:p>
          <a:p>
            <a:pPr algn="ctr"/>
            <a:r>
              <a:rPr lang="it-IT" sz="10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it-IT" sz="1100" dirty="0">
                <a:ln>
                  <a:solidFill>
                    <a:schemeClr val="tx1"/>
                  </a:solidFill>
                </a:ln>
                <a:latin typeface="Corbel" panose="020B0503020204020204" pitchFamily="34" charset="0"/>
              </a:rPr>
              <a:t>VERSIONE PORTATA </a:t>
            </a:r>
            <a:r>
              <a:rPr lang="fr-FR" sz="1100" dirty="0">
                <a:ln>
                  <a:solidFill>
                    <a:schemeClr val="tx1"/>
                  </a:solidFill>
                </a:ln>
                <a:latin typeface="Corbel" panose="020B0503020204020204" pitchFamily="34" charset="0"/>
              </a:rPr>
              <a:t> Ø60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04C9D599-6ED7-4343-8AA5-44D75B89A9B0}"/>
              </a:ext>
            </a:extLst>
          </p:cNvPr>
          <p:cNvSpPr txBox="1"/>
          <p:nvPr/>
        </p:nvSpPr>
        <p:spPr>
          <a:xfrm>
            <a:off x="4566725" y="6211098"/>
            <a:ext cx="1631183" cy="6001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n>
                  <a:solidFill>
                    <a:schemeClr val="tx1"/>
                  </a:solidFill>
                </a:ln>
                <a:latin typeface="Corbel" panose="020B0503020204020204" pitchFamily="34" charset="0"/>
              </a:rPr>
              <a:t>VERSION SUSPENDUE</a:t>
            </a:r>
          </a:p>
          <a:p>
            <a:pPr algn="ctr"/>
            <a:r>
              <a:rPr lang="en-GB" sz="1100" dirty="0">
                <a:ln>
                  <a:solidFill>
                    <a:schemeClr val="tx1"/>
                  </a:solidFill>
                </a:ln>
                <a:latin typeface="Corbel" panose="020B0503020204020204" pitchFamily="34" charset="0"/>
              </a:rPr>
              <a:t>SUSPENDED VERSION</a:t>
            </a:r>
          </a:p>
          <a:p>
            <a:pPr algn="ctr"/>
            <a:r>
              <a:rPr lang="it-IT" sz="1100" dirty="0">
                <a:ln>
                  <a:solidFill>
                    <a:schemeClr val="tx1"/>
                  </a:solidFill>
                </a:ln>
                <a:latin typeface="Corbel" panose="020B0503020204020204" pitchFamily="34" charset="0"/>
              </a:rPr>
              <a:t>VERSIONE SOSPESA</a:t>
            </a:r>
            <a:endParaRPr lang="fr-FR" sz="1100" dirty="0">
              <a:ln>
                <a:solidFill>
                  <a:schemeClr val="tx1"/>
                </a:solidFill>
              </a:ln>
              <a:latin typeface="Corbel" panose="020B0503020204020204" pitchFamily="34" charset="0"/>
            </a:endParaRPr>
          </a:p>
        </p:txBody>
      </p:sp>
      <p:sp>
        <p:nvSpPr>
          <p:cNvPr id="37" name="Rectangle à coins arrondis 34">
            <a:extLst>
              <a:ext uri="{FF2B5EF4-FFF2-40B4-BE49-F238E27FC236}">
                <a16:creationId xmlns:a16="http://schemas.microsoft.com/office/drawing/2014/main" id="{624D2750-A238-4120-8A19-CB9C55331887}"/>
              </a:ext>
            </a:extLst>
          </p:cNvPr>
          <p:cNvSpPr/>
          <p:nvPr/>
        </p:nvSpPr>
        <p:spPr>
          <a:xfrm>
            <a:off x="213669" y="6138317"/>
            <a:ext cx="6430662" cy="3279348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4672F6F-81F7-4B9F-B892-F611D7B3EC21}"/>
              </a:ext>
            </a:extLst>
          </p:cNvPr>
          <p:cNvSpPr/>
          <p:nvPr/>
        </p:nvSpPr>
        <p:spPr>
          <a:xfrm>
            <a:off x="4044833" y="6664099"/>
            <a:ext cx="288848" cy="299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1632153-27E5-41AC-A259-EBC1097D7D1D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4043" b="5285"/>
          <a:stretch/>
        </p:blipFill>
        <p:spPr>
          <a:xfrm>
            <a:off x="3217820" y="2530431"/>
            <a:ext cx="2624351" cy="347465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FB08FCC-59A8-4DF8-AFF0-83CAB87A4B0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5333" y="7028199"/>
            <a:ext cx="1584506" cy="234819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DB7E91C-D1E5-433D-BEA0-6EEFB86BE42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01950" y="6871243"/>
            <a:ext cx="1431432" cy="2479119"/>
          </a:xfrm>
          <a:prstGeom prst="rect">
            <a:avLst/>
          </a:prstGeom>
        </p:spPr>
      </p:pic>
      <p:pic>
        <p:nvPicPr>
          <p:cNvPr id="34" name="Picture 2" descr="C:\Users\jerome.genin\Documents\NOTICE CLIENT\VIGNETTE\logo GHM_fond blanc.png">
            <a:extLst>
              <a:ext uri="{FF2B5EF4-FFF2-40B4-BE49-F238E27FC236}">
                <a16:creationId xmlns:a16="http://schemas.microsoft.com/office/drawing/2014/main" id="{27DD2990-AF27-49E7-8F11-BDEF6BC3B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34" y="278022"/>
            <a:ext cx="893066" cy="42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242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D73E14C-1688-483E-ADAC-E044AC3F8B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1"/>
          <a:stretch/>
        </p:blipFill>
        <p:spPr>
          <a:xfrm>
            <a:off x="251011" y="3733095"/>
            <a:ext cx="6312343" cy="4819693"/>
          </a:xfrm>
          <a:prstGeom prst="rect">
            <a:avLst/>
          </a:prstGeom>
        </p:spPr>
      </p:pic>
      <p:pic>
        <p:nvPicPr>
          <p:cNvPr id="4" name="Image 3" descr="Une image contenant table, jeu&#10;&#10;Description générée automatiquement">
            <a:extLst>
              <a:ext uri="{FF2B5EF4-FFF2-40B4-BE49-F238E27FC236}">
                <a16:creationId xmlns:a16="http://schemas.microsoft.com/office/drawing/2014/main" id="{9ECD748F-BB43-44BD-BDCA-E86340DB8E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8" t="3322" r="12548" b="2287"/>
          <a:stretch/>
        </p:blipFill>
        <p:spPr>
          <a:xfrm>
            <a:off x="1844414" y="167712"/>
            <a:ext cx="2753026" cy="2377922"/>
          </a:xfrm>
          <a:prstGeom prst="rect">
            <a:avLst/>
          </a:prstGeom>
        </p:spPr>
      </p:pic>
      <p:grpSp>
        <p:nvGrpSpPr>
          <p:cNvPr id="174" name="Groupe 173"/>
          <p:cNvGrpSpPr/>
          <p:nvPr/>
        </p:nvGrpSpPr>
        <p:grpSpPr>
          <a:xfrm>
            <a:off x="5132331" y="3272343"/>
            <a:ext cx="1283875" cy="2051012"/>
            <a:chOff x="1007448" y="3337289"/>
            <a:chExt cx="2035817" cy="2604476"/>
          </a:xfrm>
        </p:grpSpPr>
        <p:pic>
          <p:nvPicPr>
            <p:cNvPr id="175" name="Picture 4" descr="X:\PROJETS\STANDARD\0616_SONATA\ANNEXES\NOTICE DE MONTAGE CLIENT\VUE_040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10213" y="4609443"/>
              <a:ext cx="1610810" cy="1291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6" name="Picture 3" descr="X:\PROJETS\STANDARD\0616_SONATA\ANNEXES\NOTICE DE MONTAGE CLIENT\VUE_039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07448" y="3337289"/>
              <a:ext cx="1670071" cy="1273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7" name="Image 176"/>
            <p:cNvPicPr>
              <a:picLocks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8421" y="4279716"/>
              <a:ext cx="451398" cy="357910"/>
            </a:xfrm>
            <a:prstGeom prst="rect">
              <a:avLst/>
            </a:prstGeom>
          </p:spPr>
        </p:pic>
        <p:pic>
          <p:nvPicPr>
            <p:cNvPr id="178" name="Image 177"/>
            <p:cNvPicPr>
              <a:picLocks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1140" y="5583855"/>
              <a:ext cx="451398" cy="357910"/>
            </a:xfrm>
            <a:prstGeom prst="rect">
              <a:avLst/>
            </a:prstGeom>
          </p:spPr>
        </p:pic>
        <p:grpSp>
          <p:nvGrpSpPr>
            <p:cNvPr id="179" name="Groupe 178"/>
            <p:cNvGrpSpPr/>
            <p:nvPr/>
          </p:nvGrpSpPr>
          <p:grpSpPr>
            <a:xfrm>
              <a:off x="2547841" y="3510982"/>
              <a:ext cx="474626" cy="990760"/>
              <a:chOff x="6020747" y="942311"/>
              <a:chExt cx="374333" cy="731425"/>
            </a:xfrm>
          </p:grpSpPr>
          <p:sp>
            <p:nvSpPr>
              <p:cNvPr id="184" name="ZoneTexte 183"/>
              <p:cNvSpPr txBox="1"/>
              <p:nvPr/>
            </p:nvSpPr>
            <p:spPr>
              <a:xfrm>
                <a:off x="6025363" y="1105554"/>
                <a:ext cx="277533" cy="18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/>
                  <a:t>N</a:t>
                </a:r>
              </a:p>
            </p:txBody>
          </p:sp>
          <p:sp>
            <p:nvSpPr>
              <p:cNvPr id="192" name="ZoneTexte 191"/>
              <p:cNvSpPr txBox="1"/>
              <p:nvPr/>
            </p:nvSpPr>
            <p:spPr>
              <a:xfrm>
                <a:off x="6020747" y="942311"/>
                <a:ext cx="277533" cy="18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/>
                  <a:t>L</a:t>
                </a:r>
              </a:p>
            </p:txBody>
          </p:sp>
          <p:pic>
            <p:nvPicPr>
              <p:cNvPr id="193" name="Image 192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51427" y="1560330"/>
                <a:ext cx="343653" cy="113406"/>
              </a:xfrm>
              <a:prstGeom prst="rect">
                <a:avLst/>
              </a:prstGeom>
            </p:spPr>
          </p:pic>
          <p:pic>
            <p:nvPicPr>
              <p:cNvPr id="194" name="Image 193"/>
              <p:cNvPicPr>
                <a:picLocks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23024" y="1331087"/>
                <a:ext cx="223441" cy="165141"/>
              </a:xfrm>
              <a:prstGeom prst="rect">
                <a:avLst/>
              </a:prstGeom>
            </p:spPr>
          </p:pic>
        </p:grpSp>
        <p:grpSp>
          <p:nvGrpSpPr>
            <p:cNvPr id="180" name="Groupe 179"/>
            <p:cNvGrpSpPr/>
            <p:nvPr/>
          </p:nvGrpSpPr>
          <p:grpSpPr>
            <a:xfrm>
              <a:off x="2523993" y="4777118"/>
              <a:ext cx="519272" cy="1002047"/>
              <a:chOff x="5985535" y="933979"/>
              <a:chExt cx="409545" cy="739757"/>
            </a:xfrm>
          </p:grpSpPr>
          <p:sp>
            <p:nvSpPr>
              <p:cNvPr id="181" name="ZoneTexte 180"/>
              <p:cNvSpPr txBox="1"/>
              <p:nvPr/>
            </p:nvSpPr>
            <p:spPr>
              <a:xfrm>
                <a:off x="5985535" y="1105555"/>
                <a:ext cx="277532" cy="18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/>
                  <a:t>N</a:t>
                </a:r>
              </a:p>
            </p:txBody>
          </p:sp>
          <p:sp>
            <p:nvSpPr>
              <p:cNvPr id="182" name="ZoneTexte 181"/>
              <p:cNvSpPr txBox="1"/>
              <p:nvPr/>
            </p:nvSpPr>
            <p:spPr>
              <a:xfrm>
                <a:off x="5995433" y="933979"/>
                <a:ext cx="277532" cy="18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/>
                  <a:t>L</a:t>
                </a:r>
              </a:p>
            </p:txBody>
          </p:sp>
          <p:pic>
            <p:nvPicPr>
              <p:cNvPr id="183" name="Image 182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51427" y="1560330"/>
                <a:ext cx="343653" cy="113406"/>
              </a:xfrm>
              <a:prstGeom prst="rect">
                <a:avLst/>
              </a:prstGeom>
            </p:spPr>
          </p:pic>
        </p:grpSp>
      </p:grpSp>
      <p:sp>
        <p:nvSpPr>
          <p:cNvPr id="92" name="Rectangle à coins arrondis 91"/>
          <p:cNvSpPr/>
          <p:nvPr/>
        </p:nvSpPr>
        <p:spPr>
          <a:xfrm>
            <a:off x="211937" y="125851"/>
            <a:ext cx="6434126" cy="2458906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ZoneTexte 98"/>
          <p:cNvSpPr txBox="1"/>
          <p:nvPr/>
        </p:nvSpPr>
        <p:spPr>
          <a:xfrm>
            <a:off x="0" y="8577950"/>
            <a:ext cx="6858000" cy="73866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7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700" dirty="0"/>
              <a:t>The lighting part included in this luminaire must maintained by the manufacturer, an authorized service agent or a person with similar technical qualification.</a:t>
            </a:r>
            <a:endParaRPr lang="fr-FR" sz="700" dirty="0"/>
          </a:p>
          <a:p>
            <a:r>
              <a:rPr lang="it-IT" sz="700" dirty="0"/>
              <a:t>La sostituzione della sorgente luminosa contenuta in questo apparecchio deve essere effettuata solo dal produttore o dal suo addetto alla manutenzione o da una persona con qualifiche equivalenti.</a:t>
            </a:r>
          </a:p>
        </p:txBody>
      </p:sp>
      <p:sp>
        <p:nvSpPr>
          <p:cNvPr id="13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637630" y="9670211"/>
            <a:ext cx="220370" cy="235789"/>
          </a:xfrm>
        </p:spPr>
        <p:txBody>
          <a:bodyPr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6" name="Rectangle à coins arrondis 125"/>
          <p:cNvSpPr/>
          <p:nvPr/>
        </p:nvSpPr>
        <p:spPr>
          <a:xfrm>
            <a:off x="206158" y="2578293"/>
            <a:ext cx="6431472" cy="5973084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211937" y="76166"/>
            <a:ext cx="360000" cy="461665"/>
            <a:chOff x="-2044460" y="628184"/>
            <a:chExt cx="360000" cy="461665"/>
          </a:xfrm>
        </p:grpSpPr>
        <p:sp>
          <p:nvSpPr>
            <p:cNvPr id="8" name="Rectangle 7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5" name="ZoneTexte 184"/>
            <p:cNvSpPr txBox="1"/>
            <p:nvPr/>
          </p:nvSpPr>
          <p:spPr>
            <a:xfrm>
              <a:off x="-2029250" y="628184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195" name="Groupe 194"/>
          <p:cNvGrpSpPr/>
          <p:nvPr/>
        </p:nvGrpSpPr>
        <p:grpSpPr>
          <a:xfrm>
            <a:off x="206158" y="2531416"/>
            <a:ext cx="360000" cy="461665"/>
            <a:chOff x="-2044460" y="628184"/>
            <a:chExt cx="360000" cy="461665"/>
          </a:xfrm>
        </p:grpSpPr>
        <p:sp>
          <p:nvSpPr>
            <p:cNvPr id="196" name="Rectangle 195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7" name="ZoneTexte 196"/>
            <p:cNvSpPr txBox="1"/>
            <p:nvPr/>
          </p:nvSpPr>
          <p:spPr>
            <a:xfrm>
              <a:off x="-2029250" y="628184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70" name="Groupe 69"/>
          <p:cNvGrpSpPr/>
          <p:nvPr/>
        </p:nvGrpSpPr>
        <p:grpSpPr>
          <a:xfrm>
            <a:off x="4552178" y="679802"/>
            <a:ext cx="305788" cy="338554"/>
            <a:chOff x="8014278" y="3151414"/>
            <a:chExt cx="305788" cy="338553"/>
          </a:xfrm>
        </p:grpSpPr>
        <p:sp>
          <p:nvSpPr>
            <p:cNvPr id="71" name="ZoneTexte 70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8014278" y="3151414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1</a:t>
              </a:r>
            </a:p>
          </p:txBody>
        </p:sp>
      </p:grpSp>
      <p:grpSp>
        <p:nvGrpSpPr>
          <p:cNvPr id="74" name="Groupe 73"/>
          <p:cNvGrpSpPr/>
          <p:nvPr/>
        </p:nvGrpSpPr>
        <p:grpSpPr>
          <a:xfrm>
            <a:off x="2803513" y="304554"/>
            <a:ext cx="305788" cy="338554"/>
            <a:chOff x="8014278" y="3151414"/>
            <a:chExt cx="305788" cy="338553"/>
          </a:xfrm>
        </p:grpSpPr>
        <p:sp>
          <p:nvSpPr>
            <p:cNvPr id="75" name="ZoneTexte 74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76" name="ZoneTexte 75"/>
            <p:cNvSpPr txBox="1"/>
            <p:nvPr/>
          </p:nvSpPr>
          <p:spPr>
            <a:xfrm>
              <a:off x="8014278" y="3151414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2</a:t>
              </a:r>
            </a:p>
          </p:txBody>
        </p:sp>
      </p:grpSp>
      <p:sp>
        <p:nvSpPr>
          <p:cNvPr id="216" name="ZoneTexte 215"/>
          <p:cNvSpPr txBox="1"/>
          <p:nvPr/>
        </p:nvSpPr>
        <p:spPr>
          <a:xfrm>
            <a:off x="5554759" y="262632"/>
            <a:ext cx="515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2x</a:t>
            </a:r>
          </a:p>
        </p:txBody>
      </p:sp>
      <p:grpSp>
        <p:nvGrpSpPr>
          <p:cNvPr id="89" name="Groupe 88">
            <a:extLst>
              <a:ext uri="{FF2B5EF4-FFF2-40B4-BE49-F238E27FC236}">
                <a16:creationId xmlns:a16="http://schemas.microsoft.com/office/drawing/2014/main" id="{0CF94E0D-E725-48C3-9F40-3089458C9507}"/>
              </a:ext>
            </a:extLst>
          </p:cNvPr>
          <p:cNvGrpSpPr/>
          <p:nvPr/>
        </p:nvGrpSpPr>
        <p:grpSpPr>
          <a:xfrm>
            <a:off x="2859746" y="4026902"/>
            <a:ext cx="305788" cy="338554"/>
            <a:chOff x="8014278" y="3151414"/>
            <a:chExt cx="305788" cy="338553"/>
          </a:xfrm>
        </p:grpSpPr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5F0306F1-00B1-415E-B350-504AEAA86B8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97" name="ZoneTexte 96">
              <a:extLst>
                <a:ext uri="{FF2B5EF4-FFF2-40B4-BE49-F238E27FC236}">
                  <a16:creationId xmlns:a16="http://schemas.microsoft.com/office/drawing/2014/main" id="{87A31B77-9C76-451E-92F6-E2FAC598449F}"/>
                </a:ext>
              </a:extLst>
            </p:cNvPr>
            <p:cNvSpPr txBox="1"/>
            <p:nvPr/>
          </p:nvSpPr>
          <p:spPr>
            <a:xfrm>
              <a:off x="8014278" y="3151414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1</a:t>
              </a:r>
            </a:p>
          </p:txBody>
        </p:sp>
      </p:grpSp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45004E30-19E6-454A-92A3-32B946156CBB}"/>
              </a:ext>
            </a:extLst>
          </p:cNvPr>
          <p:cNvGrpSpPr/>
          <p:nvPr/>
        </p:nvGrpSpPr>
        <p:grpSpPr>
          <a:xfrm>
            <a:off x="3709797" y="6400376"/>
            <a:ext cx="305788" cy="338554"/>
            <a:chOff x="8014278" y="3151415"/>
            <a:chExt cx="305788" cy="338553"/>
          </a:xfrm>
        </p:grpSpPr>
        <p:sp>
          <p:nvSpPr>
            <p:cNvPr id="104" name="ZoneTexte 103">
              <a:extLst>
                <a:ext uri="{FF2B5EF4-FFF2-40B4-BE49-F238E27FC236}">
                  <a16:creationId xmlns:a16="http://schemas.microsoft.com/office/drawing/2014/main" id="{02EE27B3-4F36-4391-A44F-2865577C6F9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E1C3B941-AF7E-42C0-973F-899616604752}"/>
                </a:ext>
              </a:extLst>
            </p:cNvPr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3</a:t>
              </a:r>
            </a:p>
          </p:txBody>
        </p:sp>
      </p:grpSp>
      <p:grpSp>
        <p:nvGrpSpPr>
          <p:cNvPr id="106" name="Groupe 105">
            <a:extLst>
              <a:ext uri="{FF2B5EF4-FFF2-40B4-BE49-F238E27FC236}">
                <a16:creationId xmlns:a16="http://schemas.microsoft.com/office/drawing/2014/main" id="{410069CA-44E2-4A6C-896D-76A3AC5213CC}"/>
              </a:ext>
            </a:extLst>
          </p:cNvPr>
          <p:cNvGrpSpPr/>
          <p:nvPr/>
        </p:nvGrpSpPr>
        <p:grpSpPr>
          <a:xfrm>
            <a:off x="5401865" y="5672681"/>
            <a:ext cx="305788" cy="338554"/>
            <a:chOff x="8014278" y="3151415"/>
            <a:chExt cx="305788" cy="338553"/>
          </a:xfrm>
        </p:grpSpPr>
        <p:sp>
          <p:nvSpPr>
            <p:cNvPr id="107" name="ZoneTexte 106">
              <a:extLst>
                <a:ext uri="{FF2B5EF4-FFF2-40B4-BE49-F238E27FC236}">
                  <a16:creationId xmlns:a16="http://schemas.microsoft.com/office/drawing/2014/main" id="{13880166-DDE6-4699-9639-2595858C3C3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10" name="ZoneTexte 109">
              <a:extLst>
                <a:ext uri="{FF2B5EF4-FFF2-40B4-BE49-F238E27FC236}">
                  <a16:creationId xmlns:a16="http://schemas.microsoft.com/office/drawing/2014/main" id="{54736F9E-8A3B-41ED-8F26-641B928A9357}"/>
                </a:ext>
              </a:extLst>
            </p:cNvPr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2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FAE940B5-9416-4787-A451-AA6E2F334B5E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7" t="17165" r="27703" b="24487"/>
          <a:stretch/>
        </p:blipFill>
        <p:spPr>
          <a:xfrm>
            <a:off x="6071401" y="168492"/>
            <a:ext cx="528138" cy="480192"/>
          </a:xfrm>
          <a:prstGeom prst="rect">
            <a:avLst/>
          </a:prstGeom>
        </p:spPr>
      </p:pic>
      <p:pic>
        <p:nvPicPr>
          <p:cNvPr id="12" name="Image 11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ED446ECF-CD5A-40F7-8B9C-191565E6E04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469" y="2631735"/>
            <a:ext cx="500075" cy="439701"/>
          </a:xfrm>
          <a:prstGeom prst="rect">
            <a:avLst/>
          </a:prstGeom>
        </p:spPr>
      </p:pic>
      <p:pic>
        <p:nvPicPr>
          <p:cNvPr id="15" name="Image 14" descr="Une image contenant objet, miroir, dessin&#10;&#10;Description générée automatiquement">
            <a:extLst>
              <a:ext uri="{FF2B5EF4-FFF2-40B4-BE49-F238E27FC236}">
                <a16:creationId xmlns:a16="http://schemas.microsoft.com/office/drawing/2014/main" id="{C9299DD6-7C29-4126-94E1-2D0F39EB5B7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382" y="2677849"/>
            <a:ext cx="360001" cy="358755"/>
          </a:xfrm>
          <a:prstGeom prst="rect">
            <a:avLst/>
          </a:prstGeom>
        </p:spPr>
      </p:pic>
      <p:pic>
        <p:nvPicPr>
          <p:cNvPr id="17" name="Image 16" descr="Une image contenant horloge, dessin&#10;&#10;Description générée automatiquement">
            <a:extLst>
              <a:ext uri="{FF2B5EF4-FFF2-40B4-BE49-F238E27FC236}">
                <a16:creationId xmlns:a16="http://schemas.microsoft.com/office/drawing/2014/main" id="{E3122C94-8BDD-4502-8CEF-B20AB450B5B3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6"/>
          <a:stretch/>
        </p:blipFill>
        <p:spPr>
          <a:xfrm>
            <a:off x="4552178" y="2677849"/>
            <a:ext cx="960112" cy="347472"/>
          </a:xfrm>
          <a:prstGeom prst="rect">
            <a:avLst/>
          </a:prstGeom>
        </p:spPr>
      </p:pic>
      <p:grpSp>
        <p:nvGrpSpPr>
          <p:cNvPr id="66" name="Groupe 65">
            <a:extLst>
              <a:ext uri="{FF2B5EF4-FFF2-40B4-BE49-F238E27FC236}">
                <a16:creationId xmlns:a16="http://schemas.microsoft.com/office/drawing/2014/main" id="{BB53488E-FB3B-4FFD-99B6-238574D13375}"/>
              </a:ext>
            </a:extLst>
          </p:cNvPr>
          <p:cNvGrpSpPr/>
          <p:nvPr/>
        </p:nvGrpSpPr>
        <p:grpSpPr>
          <a:xfrm>
            <a:off x="4290371" y="6053285"/>
            <a:ext cx="305788" cy="338554"/>
            <a:chOff x="8014278" y="3151415"/>
            <a:chExt cx="305788" cy="338553"/>
          </a:xfrm>
        </p:grpSpPr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1F1A38A6-5E69-4B02-8188-957F07517A7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0E551E61-59B8-4AE9-BAD6-7137381D9186}"/>
                </a:ext>
              </a:extLst>
            </p:cNvPr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4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37E024A3-436C-4E62-A036-5AC6CEFBA3B7}"/>
              </a:ext>
            </a:extLst>
          </p:cNvPr>
          <p:cNvGrpSpPr/>
          <p:nvPr/>
        </p:nvGrpSpPr>
        <p:grpSpPr>
          <a:xfrm>
            <a:off x="4798209" y="5837229"/>
            <a:ext cx="305788" cy="338554"/>
            <a:chOff x="8014278" y="3151415"/>
            <a:chExt cx="305788" cy="338553"/>
          </a:xfrm>
        </p:grpSpPr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A057B1F2-D788-4BEF-8F01-EB0D85CC427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E5E49861-8881-46A4-9863-A770EA5F1218}"/>
                </a:ext>
              </a:extLst>
            </p:cNvPr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5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899E0B79-F11F-EDA6-D8E8-3F7C2F733076}"/>
              </a:ext>
            </a:extLst>
          </p:cNvPr>
          <p:cNvSpPr txBox="1"/>
          <p:nvPr/>
        </p:nvSpPr>
        <p:spPr>
          <a:xfrm>
            <a:off x="254440" y="9372607"/>
            <a:ext cx="4372666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fr-FR" sz="700" dirty="0"/>
              <a:t>ECLATEC S.A.S. 41, rue Lafayette - CS 20069 - Maxéville - 54528 LAXOU CEDEX - France </a:t>
            </a:r>
          </a:p>
          <a:p>
            <a:r>
              <a:rPr lang="fr-FR" sz="700" dirty="0"/>
              <a:t>Tél. • + 33 (0)3 83 39 38 00</a:t>
            </a:r>
          </a:p>
          <a:p>
            <a:r>
              <a:rPr lang="fr-FR" sz="700" dirty="0"/>
              <a:t>Site • www.eclatec.com</a:t>
            </a:r>
          </a:p>
        </p:txBody>
      </p:sp>
    </p:spTree>
    <p:extLst>
      <p:ext uri="{BB962C8B-B14F-4D97-AF65-F5344CB8AC3E}">
        <p14:creationId xmlns:p14="http://schemas.microsoft.com/office/powerpoint/2010/main" val="3026017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B42A9CA-8A7B-4FD2-8C30-616F70A4AE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12"/>
          <a:stretch/>
        </p:blipFill>
        <p:spPr>
          <a:xfrm>
            <a:off x="333653" y="68346"/>
            <a:ext cx="4028513" cy="3918545"/>
          </a:xfrm>
          <a:prstGeom prst="rect">
            <a:avLst/>
          </a:prstGeom>
        </p:spPr>
      </p:pic>
      <p:pic>
        <p:nvPicPr>
          <p:cNvPr id="59" name="Picture 1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292" y="2551385"/>
            <a:ext cx="1455083" cy="113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" name="Connecteur droit avec flèche 60"/>
          <p:cNvCxnSpPr>
            <a:cxnSpLocks/>
          </p:cNvCxnSpPr>
          <p:nvPr/>
        </p:nvCxnSpPr>
        <p:spPr>
          <a:xfrm>
            <a:off x="3765924" y="2023353"/>
            <a:ext cx="1786121" cy="861960"/>
          </a:xfrm>
          <a:prstGeom prst="straightConnector1">
            <a:avLst/>
          </a:prstGeom>
          <a:ln w="50800" cap="rnd">
            <a:bevel/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Rectangle à coins arrondis 42"/>
          <p:cNvSpPr/>
          <p:nvPr/>
        </p:nvSpPr>
        <p:spPr>
          <a:xfrm>
            <a:off x="215650" y="218317"/>
            <a:ext cx="6435993" cy="3938763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0" y="8541237"/>
            <a:ext cx="6872705" cy="73866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7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700" dirty="0"/>
              <a:t>The lighting part included in this luminaire must maintained by the manufacturer, an authorized service agent or a person with similar technical qualification.</a:t>
            </a:r>
            <a:endParaRPr lang="fr-FR" sz="700" dirty="0"/>
          </a:p>
          <a:p>
            <a:r>
              <a:rPr lang="it-IT" sz="700" dirty="0"/>
              <a:t>La sostituzione della sorgente luminosa contenuta in questo apparecchio deve essere effettuata solo dal produttore o dal suo addetto alla manutenzione o da una persona con qualifiche equivalenti.</a:t>
            </a:r>
          </a:p>
        </p:txBody>
      </p:sp>
      <p:sp>
        <p:nvSpPr>
          <p:cNvPr id="4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656049" y="9671907"/>
            <a:ext cx="220370" cy="235789"/>
          </a:xfrm>
        </p:spPr>
        <p:txBody>
          <a:bodyPr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75" name="Groupe 74"/>
          <p:cNvGrpSpPr/>
          <p:nvPr/>
        </p:nvGrpSpPr>
        <p:grpSpPr>
          <a:xfrm>
            <a:off x="150847" y="214577"/>
            <a:ext cx="1288306" cy="595498"/>
            <a:chOff x="-2063856" y="679017"/>
            <a:chExt cx="398791" cy="595498"/>
          </a:xfrm>
        </p:grpSpPr>
        <p:sp>
          <p:nvSpPr>
            <p:cNvPr id="76" name="Rectangle 75"/>
            <p:cNvSpPr/>
            <p:nvPr/>
          </p:nvSpPr>
          <p:spPr>
            <a:xfrm>
              <a:off x="-2044460" y="679017"/>
              <a:ext cx="344789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-2063856" y="689740"/>
              <a:ext cx="39879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Corbel" panose="020B0503020204020204" pitchFamily="34" charset="0"/>
                </a:rPr>
                <a:t>TOP 60/76</a:t>
              </a:r>
              <a:endParaRPr lang="fr-FR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41" name="Groupe 140"/>
          <p:cNvGrpSpPr/>
          <p:nvPr/>
        </p:nvGrpSpPr>
        <p:grpSpPr>
          <a:xfrm>
            <a:off x="1102348" y="790769"/>
            <a:ext cx="305788" cy="338554"/>
            <a:chOff x="8014278" y="3151415"/>
            <a:chExt cx="305788" cy="338553"/>
          </a:xfrm>
        </p:grpSpPr>
        <p:sp>
          <p:nvSpPr>
            <p:cNvPr id="142" name="ZoneTexte 141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43" name="ZoneTexte 142"/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2</a:t>
              </a:r>
            </a:p>
          </p:txBody>
        </p:sp>
      </p:grpSp>
      <p:sp>
        <p:nvSpPr>
          <p:cNvPr id="153" name="ZoneTexte 152"/>
          <p:cNvSpPr txBox="1"/>
          <p:nvPr/>
        </p:nvSpPr>
        <p:spPr>
          <a:xfrm>
            <a:off x="666136" y="3840109"/>
            <a:ext cx="1334270" cy="27699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8 N.m±1</a:t>
            </a:r>
          </a:p>
        </p:txBody>
      </p:sp>
      <p:grpSp>
        <p:nvGrpSpPr>
          <p:cNvPr id="138" name="Groupe 137"/>
          <p:cNvGrpSpPr/>
          <p:nvPr/>
        </p:nvGrpSpPr>
        <p:grpSpPr>
          <a:xfrm>
            <a:off x="3100458" y="724456"/>
            <a:ext cx="305788" cy="338554"/>
            <a:chOff x="8014278" y="3151415"/>
            <a:chExt cx="305788" cy="338553"/>
          </a:xfrm>
        </p:grpSpPr>
        <p:sp>
          <p:nvSpPr>
            <p:cNvPr id="139" name="ZoneTexte 138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40" name="ZoneTexte 139"/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1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4569C3EC-C8C2-4403-9A7E-2D9D1D652A73}"/>
              </a:ext>
            </a:extLst>
          </p:cNvPr>
          <p:cNvGrpSpPr/>
          <p:nvPr/>
        </p:nvGrpSpPr>
        <p:grpSpPr>
          <a:xfrm>
            <a:off x="4253015" y="2443299"/>
            <a:ext cx="305788" cy="338554"/>
            <a:chOff x="8014278" y="3151415"/>
            <a:chExt cx="305788" cy="338553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0C9A07EB-6F2B-49EB-A514-00F4478FC35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A5B68B0E-862E-406F-AF79-1B8B19233270}"/>
                </a:ext>
              </a:extLst>
            </p:cNvPr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3</a:t>
              </a:r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88E070DE-13B3-451C-96AA-1C6614FABE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4" t="10723" r="23275" b="15562"/>
          <a:stretch/>
        </p:blipFill>
        <p:spPr>
          <a:xfrm>
            <a:off x="5652529" y="330708"/>
            <a:ext cx="470189" cy="479367"/>
          </a:xfrm>
          <a:prstGeom prst="rect">
            <a:avLst/>
          </a:prstGeom>
        </p:spPr>
      </p:pic>
      <p:grpSp>
        <p:nvGrpSpPr>
          <p:cNvPr id="30" name="Groupe 29">
            <a:extLst>
              <a:ext uri="{FF2B5EF4-FFF2-40B4-BE49-F238E27FC236}">
                <a16:creationId xmlns:a16="http://schemas.microsoft.com/office/drawing/2014/main" id="{40C8054B-6C97-4E52-A263-68784B4B5436}"/>
              </a:ext>
            </a:extLst>
          </p:cNvPr>
          <p:cNvGrpSpPr/>
          <p:nvPr/>
        </p:nvGrpSpPr>
        <p:grpSpPr>
          <a:xfrm>
            <a:off x="353476" y="2919053"/>
            <a:ext cx="305788" cy="338554"/>
            <a:chOff x="8014278" y="3151415"/>
            <a:chExt cx="305788" cy="338553"/>
          </a:xfrm>
        </p:grpSpPr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9985573D-A40F-4C04-9744-BEFDF85A4EA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E5F6BF95-FA2B-40F2-B2D9-BF78EABA4315}"/>
                </a:ext>
              </a:extLst>
            </p:cNvPr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4</a:t>
              </a:r>
            </a:p>
          </p:txBody>
        </p:sp>
      </p:grpSp>
      <p:sp>
        <p:nvSpPr>
          <p:cNvPr id="37" name="ZoneTexte 36">
            <a:extLst>
              <a:ext uri="{FF2B5EF4-FFF2-40B4-BE49-F238E27FC236}">
                <a16:creationId xmlns:a16="http://schemas.microsoft.com/office/drawing/2014/main" id="{F9718573-3947-4F63-A9BF-C0574E42BA21}"/>
              </a:ext>
            </a:extLst>
          </p:cNvPr>
          <p:cNvSpPr txBox="1"/>
          <p:nvPr/>
        </p:nvSpPr>
        <p:spPr>
          <a:xfrm>
            <a:off x="758461" y="2866973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6x</a:t>
            </a:r>
          </a:p>
        </p:txBody>
      </p:sp>
      <p:pic>
        <p:nvPicPr>
          <p:cNvPr id="33" name="Image 3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5A9E993-98B6-41A2-B836-D444F8CC455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" t="1356" r="1156" b="4019"/>
          <a:stretch/>
        </p:blipFill>
        <p:spPr>
          <a:xfrm>
            <a:off x="460434" y="4439072"/>
            <a:ext cx="5712031" cy="3930733"/>
          </a:xfrm>
          <a:prstGeom prst="rect">
            <a:avLst/>
          </a:prstGeom>
        </p:spPr>
      </p:pic>
      <p:sp>
        <p:nvSpPr>
          <p:cNvPr id="34" name="Rectangle à coins arrondis 42">
            <a:extLst>
              <a:ext uri="{FF2B5EF4-FFF2-40B4-BE49-F238E27FC236}">
                <a16:creationId xmlns:a16="http://schemas.microsoft.com/office/drawing/2014/main" id="{B9E008C9-2F57-47C2-B8F1-E052A6592F75}"/>
              </a:ext>
            </a:extLst>
          </p:cNvPr>
          <p:cNvSpPr/>
          <p:nvPr/>
        </p:nvSpPr>
        <p:spPr>
          <a:xfrm>
            <a:off x="225708" y="4157080"/>
            <a:ext cx="6435993" cy="4384157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EC14D314-7A3D-4FCA-AF16-F1A30847D467}"/>
              </a:ext>
            </a:extLst>
          </p:cNvPr>
          <p:cNvGrpSpPr/>
          <p:nvPr/>
        </p:nvGrpSpPr>
        <p:grpSpPr>
          <a:xfrm>
            <a:off x="-1532749" y="4162134"/>
            <a:ext cx="6872705" cy="584775"/>
            <a:chOff x="-2208119" y="662515"/>
            <a:chExt cx="668595" cy="58477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4244AB0-86EE-4BBE-BED1-56C659E61F44}"/>
                </a:ext>
              </a:extLst>
            </p:cNvPr>
            <p:cNvSpPr/>
            <p:nvPr/>
          </p:nvSpPr>
          <p:spPr>
            <a:xfrm>
              <a:off x="-2044460" y="679017"/>
              <a:ext cx="344789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A1402DCE-7103-4638-81F8-302E95B1CEEF}"/>
                </a:ext>
              </a:extLst>
            </p:cNvPr>
            <p:cNvSpPr txBox="1"/>
            <p:nvPr/>
          </p:nvSpPr>
          <p:spPr>
            <a:xfrm>
              <a:off x="-2208119" y="662515"/>
              <a:ext cx="66859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rbel" panose="020B0503020204020204" pitchFamily="34" charset="0"/>
                </a:rPr>
                <a:t>SUSPENDUE/</a:t>
              </a:r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rbel" panose="020B0503020204020204" pitchFamily="34" charset="0"/>
                </a:rPr>
                <a:t>SUSPENDED/</a:t>
              </a:r>
              <a:r>
                <a:rPr lang="it-IT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rbel" panose="020B0503020204020204" pitchFamily="34" charset="0"/>
                </a:rPr>
                <a:t> SOSPESA</a:t>
              </a:r>
              <a:endPara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rbel" panose="020B0503020204020204" pitchFamily="34" charset="0"/>
              </a:endParaRPr>
            </a:p>
            <a:p>
              <a:pPr algn="ctr"/>
              <a:endParaRPr lang="fr-FR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6439A482-9EEA-476E-BDFE-C3A207F39691}"/>
              </a:ext>
            </a:extLst>
          </p:cNvPr>
          <p:cNvGrpSpPr/>
          <p:nvPr/>
        </p:nvGrpSpPr>
        <p:grpSpPr>
          <a:xfrm>
            <a:off x="554264" y="5121676"/>
            <a:ext cx="305788" cy="338554"/>
            <a:chOff x="8014278" y="3151415"/>
            <a:chExt cx="305788" cy="338553"/>
          </a:xfrm>
        </p:grpSpPr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35C733D2-53CA-4323-8EC3-42DB99422A9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15EF721B-D6CE-4E98-84DD-FF80134F6028}"/>
                </a:ext>
              </a:extLst>
            </p:cNvPr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1</a:t>
              </a:r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9686CEBE-8C25-40AF-A778-36CF75EDD162}"/>
              </a:ext>
            </a:extLst>
          </p:cNvPr>
          <p:cNvGrpSpPr/>
          <p:nvPr/>
        </p:nvGrpSpPr>
        <p:grpSpPr>
          <a:xfrm>
            <a:off x="635436" y="7160144"/>
            <a:ext cx="305788" cy="338554"/>
            <a:chOff x="8014278" y="3151415"/>
            <a:chExt cx="305788" cy="338553"/>
          </a:xfrm>
        </p:grpSpPr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20E1EDD0-B71E-4AA5-9F1A-E61EFB8C9C0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E94CF692-717D-48E6-B374-F26C2277B565}"/>
                </a:ext>
              </a:extLst>
            </p:cNvPr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2</a:t>
              </a:r>
            </a:p>
          </p:txBody>
        </p:sp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5D8B2D16-9E13-4DF5-AA5F-FAA89ED19EC3}"/>
              </a:ext>
            </a:extLst>
          </p:cNvPr>
          <p:cNvGrpSpPr/>
          <p:nvPr/>
        </p:nvGrpSpPr>
        <p:grpSpPr>
          <a:xfrm>
            <a:off x="4304911" y="5121676"/>
            <a:ext cx="305788" cy="338554"/>
            <a:chOff x="8014278" y="3151415"/>
            <a:chExt cx="305788" cy="338553"/>
          </a:xfrm>
        </p:grpSpPr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2797D29F-DE09-4791-A46D-FFC50CD57DA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286B6C39-EE46-4B47-B8E6-E1DE46BDF16E}"/>
                </a:ext>
              </a:extLst>
            </p:cNvPr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3</a:t>
              </a:r>
            </a:p>
          </p:txBody>
        </p:sp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82B05735-6DB0-4F70-90DD-511771775591}"/>
              </a:ext>
            </a:extLst>
          </p:cNvPr>
          <p:cNvGrpSpPr/>
          <p:nvPr/>
        </p:nvGrpSpPr>
        <p:grpSpPr>
          <a:xfrm>
            <a:off x="4293036" y="7160144"/>
            <a:ext cx="305788" cy="338554"/>
            <a:chOff x="8014278" y="3151415"/>
            <a:chExt cx="305788" cy="338553"/>
          </a:xfrm>
        </p:grpSpPr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BE75E668-B94F-4E37-8E30-39346637398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926F92BF-9D9F-450F-B780-83A905644B2F}"/>
                </a:ext>
              </a:extLst>
            </p:cNvPr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4</a:t>
              </a:r>
            </a:p>
          </p:txBody>
        </p:sp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B7E8155B-C20D-486A-960E-FEB80E54E488}"/>
              </a:ext>
            </a:extLst>
          </p:cNvPr>
          <p:cNvGrpSpPr/>
          <p:nvPr/>
        </p:nvGrpSpPr>
        <p:grpSpPr>
          <a:xfrm>
            <a:off x="4776955" y="6342578"/>
            <a:ext cx="759519" cy="468000"/>
            <a:chOff x="3562861" y="4538737"/>
            <a:chExt cx="759519" cy="468000"/>
          </a:xfrm>
        </p:grpSpPr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id="{A6B06A3D-E496-4F1C-8B9F-09DE72145805}"/>
                </a:ext>
              </a:extLst>
            </p:cNvPr>
            <p:cNvGrpSpPr/>
            <p:nvPr/>
          </p:nvGrpSpPr>
          <p:grpSpPr>
            <a:xfrm>
              <a:off x="3562861" y="4538737"/>
              <a:ext cx="759519" cy="468000"/>
              <a:chOff x="7505740" y="1078477"/>
              <a:chExt cx="360040" cy="296448"/>
            </a:xfrm>
          </p:grpSpPr>
          <p:sp>
            <p:nvSpPr>
              <p:cNvPr id="63" name="Rectangle à coins arrondis 103">
                <a:extLst>
                  <a:ext uri="{FF2B5EF4-FFF2-40B4-BE49-F238E27FC236}">
                    <a16:creationId xmlns:a16="http://schemas.microsoft.com/office/drawing/2014/main" id="{FC2168D5-9E3A-4D2F-9776-3BEC3AC5CE73}"/>
                  </a:ext>
                </a:extLst>
              </p:cNvPr>
              <p:cNvSpPr/>
              <p:nvPr/>
            </p:nvSpPr>
            <p:spPr>
              <a:xfrm>
                <a:off x="7505740" y="1078477"/>
                <a:ext cx="360040" cy="29644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4" name="ZoneTexte 63">
                <a:extLst>
                  <a:ext uri="{FF2B5EF4-FFF2-40B4-BE49-F238E27FC236}">
                    <a16:creationId xmlns:a16="http://schemas.microsoft.com/office/drawing/2014/main" id="{C18DFAAB-FB15-4D9A-90FB-75DC81917B4F}"/>
                  </a:ext>
                </a:extLst>
              </p:cNvPr>
              <p:cNvSpPr txBox="1"/>
              <p:nvPr/>
            </p:nvSpPr>
            <p:spPr>
              <a:xfrm>
                <a:off x="7520970" y="1089222"/>
                <a:ext cx="344810" cy="214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</a:p>
            </p:txBody>
          </p:sp>
        </p:grpSp>
        <p:pic>
          <p:nvPicPr>
            <p:cNvPr id="58" name="Picture 2" descr="Afficher l'image d'origine">
              <a:extLst>
                <a:ext uri="{FF2B5EF4-FFF2-40B4-BE49-F238E27FC236}">
                  <a16:creationId xmlns:a16="http://schemas.microsoft.com/office/drawing/2014/main" id="{2E2F2EA8-CE4E-4733-8438-058B6B0683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1198" r="886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7398" y="4563243"/>
              <a:ext cx="480431" cy="431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">
              <a:extLst>
                <a:ext uri="{FF2B5EF4-FFF2-40B4-BE49-F238E27FC236}">
                  <a16:creationId xmlns:a16="http://schemas.microsoft.com/office/drawing/2014/main" id="{E4B4E3ED-A741-46C8-9C18-45DA20E155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73" t="15890" r="37927" b="35864"/>
            <a:stretch/>
          </p:blipFill>
          <p:spPr bwMode="auto">
            <a:xfrm>
              <a:off x="3998559" y="4557923"/>
              <a:ext cx="283375" cy="43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4BA41196-65F8-49D5-A207-450ABDF6A3FF}"/>
              </a:ext>
            </a:extLst>
          </p:cNvPr>
          <p:cNvGrpSpPr/>
          <p:nvPr/>
        </p:nvGrpSpPr>
        <p:grpSpPr>
          <a:xfrm>
            <a:off x="4776955" y="4268883"/>
            <a:ext cx="759519" cy="468000"/>
            <a:chOff x="3562861" y="4538737"/>
            <a:chExt cx="759519" cy="468000"/>
          </a:xfrm>
        </p:grpSpPr>
        <p:grpSp>
          <p:nvGrpSpPr>
            <p:cNvPr id="72" name="Groupe 71">
              <a:extLst>
                <a:ext uri="{FF2B5EF4-FFF2-40B4-BE49-F238E27FC236}">
                  <a16:creationId xmlns:a16="http://schemas.microsoft.com/office/drawing/2014/main" id="{97620674-2C0D-42C6-B5D0-5CD29A9802E6}"/>
                </a:ext>
              </a:extLst>
            </p:cNvPr>
            <p:cNvGrpSpPr/>
            <p:nvPr/>
          </p:nvGrpSpPr>
          <p:grpSpPr>
            <a:xfrm>
              <a:off x="3562861" y="4538737"/>
              <a:ext cx="759519" cy="468000"/>
              <a:chOff x="7505740" y="1078477"/>
              <a:chExt cx="360040" cy="296448"/>
            </a:xfrm>
          </p:grpSpPr>
          <p:sp>
            <p:nvSpPr>
              <p:cNvPr id="78" name="Rectangle à coins arrondis 103">
                <a:extLst>
                  <a:ext uri="{FF2B5EF4-FFF2-40B4-BE49-F238E27FC236}">
                    <a16:creationId xmlns:a16="http://schemas.microsoft.com/office/drawing/2014/main" id="{2F943D24-8C1A-4E21-BF4D-A4E9A3BB1942}"/>
                  </a:ext>
                </a:extLst>
              </p:cNvPr>
              <p:cNvSpPr/>
              <p:nvPr/>
            </p:nvSpPr>
            <p:spPr>
              <a:xfrm>
                <a:off x="7505740" y="1078477"/>
                <a:ext cx="360040" cy="29644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9" name="ZoneTexte 78">
                <a:extLst>
                  <a:ext uri="{FF2B5EF4-FFF2-40B4-BE49-F238E27FC236}">
                    <a16:creationId xmlns:a16="http://schemas.microsoft.com/office/drawing/2014/main" id="{61E4B281-11FF-4666-BD9E-9D36761D598A}"/>
                  </a:ext>
                </a:extLst>
              </p:cNvPr>
              <p:cNvSpPr txBox="1"/>
              <p:nvPr/>
            </p:nvSpPr>
            <p:spPr>
              <a:xfrm>
                <a:off x="7520970" y="1089222"/>
                <a:ext cx="344810" cy="214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</a:p>
            </p:txBody>
          </p:sp>
        </p:grpSp>
        <p:pic>
          <p:nvPicPr>
            <p:cNvPr id="73" name="Picture 2" descr="Afficher l'image d'origine">
              <a:extLst>
                <a:ext uri="{FF2B5EF4-FFF2-40B4-BE49-F238E27FC236}">
                  <a16:creationId xmlns:a16="http://schemas.microsoft.com/office/drawing/2014/main" id="{90414959-50D8-48B9-8456-C01BD02F3D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1198" r="886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7398" y="4563243"/>
              <a:ext cx="480431" cy="431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">
              <a:extLst>
                <a:ext uri="{FF2B5EF4-FFF2-40B4-BE49-F238E27FC236}">
                  <a16:creationId xmlns:a16="http://schemas.microsoft.com/office/drawing/2014/main" id="{46AC3893-765C-41CE-8B36-4962CF9B3B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73" t="15890" r="37927" b="35864"/>
            <a:stretch/>
          </p:blipFill>
          <p:spPr bwMode="auto">
            <a:xfrm>
              <a:off x="3998559" y="4557923"/>
              <a:ext cx="283375" cy="43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D063DBC6-BB84-473E-8A18-6DDF2ABE1570}"/>
              </a:ext>
            </a:extLst>
          </p:cNvPr>
          <p:cNvCxnSpPr>
            <a:cxnSpLocks/>
          </p:cNvCxnSpPr>
          <p:nvPr/>
        </p:nvCxnSpPr>
        <p:spPr>
          <a:xfrm>
            <a:off x="5212653" y="4342165"/>
            <a:ext cx="254605" cy="0"/>
          </a:xfrm>
          <a:prstGeom prst="line">
            <a:avLst/>
          </a:prstGeom>
          <a:ln w="1111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ZoneTexte 80">
            <a:extLst>
              <a:ext uri="{FF2B5EF4-FFF2-40B4-BE49-F238E27FC236}">
                <a16:creationId xmlns:a16="http://schemas.microsoft.com/office/drawing/2014/main" id="{EDB6E8FD-4A4C-4420-AC6A-D03F388F8B82}"/>
              </a:ext>
            </a:extLst>
          </p:cNvPr>
          <p:cNvSpPr txBox="1"/>
          <p:nvPr/>
        </p:nvSpPr>
        <p:spPr>
          <a:xfrm>
            <a:off x="5181741" y="4199716"/>
            <a:ext cx="416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25</a:t>
            </a:r>
          </a:p>
        </p:txBody>
      </p: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F6F26989-24E1-4630-B945-2D825D84687E}"/>
              </a:ext>
            </a:extLst>
          </p:cNvPr>
          <p:cNvGrpSpPr/>
          <p:nvPr/>
        </p:nvGrpSpPr>
        <p:grpSpPr>
          <a:xfrm>
            <a:off x="118347" y="4613704"/>
            <a:ext cx="759519" cy="468000"/>
            <a:chOff x="7505740" y="1078477"/>
            <a:chExt cx="360040" cy="296448"/>
          </a:xfrm>
        </p:grpSpPr>
        <p:sp>
          <p:nvSpPr>
            <p:cNvPr id="83" name="Rectangle à coins arrondis 105">
              <a:extLst>
                <a:ext uri="{FF2B5EF4-FFF2-40B4-BE49-F238E27FC236}">
                  <a16:creationId xmlns:a16="http://schemas.microsoft.com/office/drawing/2014/main" id="{FDD7893D-F63F-499B-AEC6-1ACEF9558BF3}"/>
                </a:ext>
              </a:extLst>
            </p:cNvPr>
            <p:cNvSpPr/>
            <p:nvPr/>
          </p:nvSpPr>
          <p:spPr>
            <a:xfrm>
              <a:off x="7505740" y="1078477"/>
              <a:ext cx="360040" cy="29644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6D42007A-8242-4F6E-A044-CB71BD7B815C}"/>
                </a:ext>
              </a:extLst>
            </p:cNvPr>
            <p:cNvSpPr txBox="1"/>
            <p:nvPr/>
          </p:nvSpPr>
          <p:spPr>
            <a:xfrm>
              <a:off x="7520970" y="1089222"/>
              <a:ext cx="344810" cy="214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85" name="Image 8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D71D6D0-DB19-4642-951C-E82A075B147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" t="5425" r="8112" b="7199"/>
          <a:stretch/>
        </p:blipFill>
        <p:spPr>
          <a:xfrm>
            <a:off x="475344" y="4684042"/>
            <a:ext cx="389092" cy="338554"/>
          </a:xfrm>
          <a:prstGeom prst="rect">
            <a:avLst/>
          </a:prstGeom>
        </p:spPr>
      </p:pic>
      <p:pic>
        <p:nvPicPr>
          <p:cNvPr id="86" name="Picture 2" descr="Afficher l'image d'origine">
            <a:extLst>
              <a:ext uri="{FF2B5EF4-FFF2-40B4-BE49-F238E27FC236}">
                <a16:creationId xmlns:a16="http://schemas.microsoft.com/office/drawing/2014/main" id="{47300A75-1AC1-4706-B482-DE7D99347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198" r="88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84" y="4638210"/>
            <a:ext cx="480431" cy="43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ZoneTexte 86">
            <a:extLst>
              <a:ext uri="{FF2B5EF4-FFF2-40B4-BE49-F238E27FC236}">
                <a16:creationId xmlns:a16="http://schemas.microsoft.com/office/drawing/2014/main" id="{67F2CE8D-BF12-4745-BDEF-C8ABF7CDF550}"/>
              </a:ext>
            </a:extLst>
          </p:cNvPr>
          <p:cNvSpPr txBox="1"/>
          <p:nvPr/>
        </p:nvSpPr>
        <p:spPr>
          <a:xfrm>
            <a:off x="4494472" y="8043490"/>
            <a:ext cx="1188997" cy="27699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100N.m ±1</a:t>
            </a:r>
          </a:p>
        </p:txBody>
      </p:sp>
      <p:pic>
        <p:nvPicPr>
          <p:cNvPr id="88" name="Image 87">
            <a:extLst>
              <a:ext uri="{FF2B5EF4-FFF2-40B4-BE49-F238E27FC236}">
                <a16:creationId xmlns:a16="http://schemas.microsoft.com/office/drawing/2014/main" id="{4C3B48AC-7ED3-47CE-82D9-4834AB02E07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8" t="16302" r="36347" b="6015"/>
          <a:stretch/>
        </p:blipFill>
        <p:spPr>
          <a:xfrm>
            <a:off x="6009223" y="5710626"/>
            <a:ext cx="623069" cy="1263903"/>
          </a:xfrm>
          <a:prstGeom prst="rect">
            <a:avLst/>
          </a:prstGeom>
        </p:spPr>
      </p:pic>
      <p:grpSp>
        <p:nvGrpSpPr>
          <p:cNvPr id="89" name="Groupe 88">
            <a:extLst>
              <a:ext uri="{FF2B5EF4-FFF2-40B4-BE49-F238E27FC236}">
                <a16:creationId xmlns:a16="http://schemas.microsoft.com/office/drawing/2014/main" id="{127F156B-407E-4807-A427-047FF001207A}"/>
              </a:ext>
            </a:extLst>
          </p:cNvPr>
          <p:cNvGrpSpPr/>
          <p:nvPr/>
        </p:nvGrpSpPr>
        <p:grpSpPr>
          <a:xfrm>
            <a:off x="5918245" y="6450403"/>
            <a:ext cx="305788" cy="338554"/>
            <a:chOff x="8014278" y="3151415"/>
            <a:chExt cx="305788" cy="338553"/>
          </a:xfrm>
        </p:grpSpPr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C7AD7ADE-B684-453B-9836-BEEC507FB1E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AD994CC3-E1A4-4358-B339-62CD86DBBBC8}"/>
                </a:ext>
              </a:extLst>
            </p:cNvPr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5</a:t>
              </a:r>
            </a:p>
          </p:txBody>
        </p:sp>
      </p:grpSp>
      <p:pic>
        <p:nvPicPr>
          <p:cNvPr id="92" name="Image 91">
            <a:extLst>
              <a:ext uri="{FF2B5EF4-FFF2-40B4-BE49-F238E27FC236}">
                <a16:creationId xmlns:a16="http://schemas.microsoft.com/office/drawing/2014/main" id="{A99A1A34-371E-4636-A02B-DA5FA91EBDF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7" t="17165" r="27703" b="24487"/>
          <a:stretch/>
        </p:blipFill>
        <p:spPr>
          <a:xfrm>
            <a:off x="6095785" y="290412"/>
            <a:ext cx="528138" cy="480192"/>
          </a:xfrm>
          <a:prstGeom prst="rect">
            <a:avLst/>
          </a:prstGeom>
        </p:spPr>
      </p:pic>
      <p:pic>
        <p:nvPicPr>
          <p:cNvPr id="60" name="Picture 9" descr="Afficher l'image d'origin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032" y="2955131"/>
            <a:ext cx="866992" cy="76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179818B-1DD1-4177-BF7E-0CA480EF91D2}"/>
              </a:ext>
            </a:extLst>
          </p:cNvPr>
          <p:cNvSpPr txBox="1"/>
          <p:nvPr/>
        </p:nvSpPr>
        <p:spPr>
          <a:xfrm>
            <a:off x="4583344" y="1163328"/>
            <a:ext cx="1937403" cy="646331"/>
          </a:xfrm>
          <a:prstGeom prst="rect">
            <a:avLst/>
          </a:prstGeom>
          <a:noFill/>
          <a:ln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Etiquette côté route</a:t>
            </a:r>
          </a:p>
          <a:p>
            <a:pPr algn="ctr"/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 side label</a:t>
            </a:r>
          </a:p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Etichetta stradale</a:t>
            </a:r>
          </a:p>
        </p:txBody>
      </p:sp>
      <p:sp>
        <p:nvSpPr>
          <p:cNvPr id="93" name="Triangle isocèle 92">
            <a:extLst>
              <a:ext uri="{FF2B5EF4-FFF2-40B4-BE49-F238E27FC236}">
                <a16:creationId xmlns:a16="http://schemas.microsoft.com/office/drawing/2014/main" id="{926B728C-5DB8-4A30-AD28-D865C040275C}"/>
              </a:ext>
            </a:extLst>
          </p:cNvPr>
          <p:cNvSpPr/>
          <p:nvPr/>
        </p:nvSpPr>
        <p:spPr>
          <a:xfrm rot="14078626" flipH="1">
            <a:off x="4164700" y="1220431"/>
            <a:ext cx="45719" cy="1001525"/>
          </a:xfrm>
          <a:prstGeom prst="triangle">
            <a:avLst>
              <a:gd name="adj" fmla="val 0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604118B-70F5-9CD1-9366-1F074113B038}"/>
              </a:ext>
            </a:extLst>
          </p:cNvPr>
          <p:cNvSpPr txBox="1"/>
          <p:nvPr/>
        </p:nvSpPr>
        <p:spPr>
          <a:xfrm>
            <a:off x="254440" y="9372607"/>
            <a:ext cx="4372666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fr-FR" sz="700" dirty="0"/>
              <a:t>ECLATEC S.A.S. 41, rue Lafayette - CS 20069 - Maxéville - 54528 LAXOU CEDEX - France </a:t>
            </a:r>
          </a:p>
          <a:p>
            <a:r>
              <a:rPr lang="fr-FR" sz="700" dirty="0"/>
              <a:t>Tél. • + 33 (0)3 83 39 38 00</a:t>
            </a:r>
          </a:p>
          <a:p>
            <a:r>
              <a:rPr lang="fr-FR" sz="700" dirty="0"/>
              <a:t>Site • www.eclatec.com</a:t>
            </a:r>
          </a:p>
        </p:txBody>
      </p:sp>
    </p:spTree>
    <p:extLst>
      <p:ext uri="{BB962C8B-B14F-4D97-AF65-F5344CB8AC3E}">
        <p14:creationId xmlns:p14="http://schemas.microsoft.com/office/powerpoint/2010/main" val="2410730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Une image contenant jeu, sport, basket-ball&#10;&#10;Description générée automatiquement">
            <a:extLst>
              <a:ext uri="{FF2B5EF4-FFF2-40B4-BE49-F238E27FC236}">
                <a16:creationId xmlns:a16="http://schemas.microsoft.com/office/drawing/2014/main" id="{02DF46E6-EC47-4C6B-9B1C-81CEF34A2C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24"/>
          <a:stretch/>
        </p:blipFill>
        <p:spPr>
          <a:xfrm>
            <a:off x="400868" y="1895012"/>
            <a:ext cx="4073415" cy="4212066"/>
          </a:xfrm>
          <a:prstGeom prst="rect">
            <a:avLst/>
          </a:prstGeom>
        </p:spPr>
      </p:pic>
      <p:sp>
        <p:nvSpPr>
          <p:cNvPr id="92" name="Rectangle à coins arrondis 91"/>
          <p:cNvSpPr/>
          <p:nvPr/>
        </p:nvSpPr>
        <p:spPr>
          <a:xfrm>
            <a:off x="211937" y="125850"/>
            <a:ext cx="6434126" cy="6894291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ZoneTexte 98"/>
          <p:cNvSpPr txBox="1"/>
          <p:nvPr/>
        </p:nvSpPr>
        <p:spPr>
          <a:xfrm>
            <a:off x="0" y="8577950"/>
            <a:ext cx="6858000" cy="73866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7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700" dirty="0"/>
              <a:t>The lighting part included in this luminaire must maintained by the manufacturer, an authorized service agent or a person with similar technical qualification.</a:t>
            </a:r>
            <a:endParaRPr lang="fr-FR" sz="700" dirty="0"/>
          </a:p>
          <a:p>
            <a:r>
              <a:rPr lang="it-IT" sz="700" dirty="0"/>
              <a:t>La sostituzione della sorgente luminosa contenuta in questo apparecchio deve essere effettuata solo dal produttore o dal suo addetto alla manutenzione o da una persona con qualifiche equivalenti.</a:t>
            </a:r>
          </a:p>
        </p:txBody>
      </p:sp>
      <p:sp>
        <p:nvSpPr>
          <p:cNvPr id="13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637630" y="9670211"/>
            <a:ext cx="220370" cy="235789"/>
          </a:xfrm>
        </p:spPr>
        <p:txBody>
          <a:bodyPr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106" name="Groupe 105">
            <a:extLst>
              <a:ext uri="{FF2B5EF4-FFF2-40B4-BE49-F238E27FC236}">
                <a16:creationId xmlns:a16="http://schemas.microsoft.com/office/drawing/2014/main" id="{410069CA-44E2-4A6C-896D-76A3AC5213CC}"/>
              </a:ext>
            </a:extLst>
          </p:cNvPr>
          <p:cNvGrpSpPr/>
          <p:nvPr/>
        </p:nvGrpSpPr>
        <p:grpSpPr>
          <a:xfrm>
            <a:off x="654895" y="2620097"/>
            <a:ext cx="305788" cy="338554"/>
            <a:chOff x="8014278" y="3151415"/>
            <a:chExt cx="305788" cy="338553"/>
          </a:xfrm>
        </p:grpSpPr>
        <p:sp>
          <p:nvSpPr>
            <p:cNvPr id="107" name="ZoneTexte 106">
              <a:extLst>
                <a:ext uri="{FF2B5EF4-FFF2-40B4-BE49-F238E27FC236}">
                  <a16:creationId xmlns:a16="http://schemas.microsoft.com/office/drawing/2014/main" id="{13880166-DDE6-4699-9639-2595858C3C3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10" name="ZoneTexte 109">
              <a:extLst>
                <a:ext uri="{FF2B5EF4-FFF2-40B4-BE49-F238E27FC236}">
                  <a16:creationId xmlns:a16="http://schemas.microsoft.com/office/drawing/2014/main" id="{54736F9E-8A3B-41ED-8F26-641B928A9357}"/>
                </a:ext>
              </a:extLst>
            </p:cNvPr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6</a:t>
              </a:r>
            </a:p>
          </p:txBody>
        </p:sp>
      </p:grpSp>
      <p:pic>
        <p:nvPicPr>
          <p:cNvPr id="9" name="Image 8" descr="Une image contenant jeu, dessin, table&#10;&#10;Description générée automatiquement">
            <a:extLst>
              <a:ext uri="{FF2B5EF4-FFF2-40B4-BE49-F238E27FC236}">
                <a16:creationId xmlns:a16="http://schemas.microsoft.com/office/drawing/2014/main" id="{BE723B47-DCA2-4FAC-99ED-6CD13520B1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7" t="3761" r="43464" b="36725"/>
          <a:stretch/>
        </p:blipFill>
        <p:spPr>
          <a:xfrm>
            <a:off x="3169019" y="225861"/>
            <a:ext cx="1156802" cy="2029133"/>
          </a:xfrm>
          <a:prstGeom prst="rect">
            <a:avLst/>
          </a:prstGeom>
        </p:spPr>
      </p:pic>
      <p:grpSp>
        <p:nvGrpSpPr>
          <p:cNvPr id="52" name="Groupe 51">
            <a:extLst>
              <a:ext uri="{FF2B5EF4-FFF2-40B4-BE49-F238E27FC236}">
                <a16:creationId xmlns:a16="http://schemas.microsoft.com/office/drawing/2014/main" id="{59FE5127-7F52-4929-BD74-55F7F0235026}"/>
              </a:ext>
            </a:extLst>
          </p:cNvPr>
          <p:cNvGrpSpPr/>
          <p:nvPr/>
        </p:nvGrpSpPr>
        <p:grpSpPr>
          <a:xfrm>
            <a:off x="717440" y="4389518"/>
            <a:ext cx="305788" cy="338554"/>
            <a:chOff x="8014278" y="3151412"/>
            <a:chExt cx="305788" cy="338553"/>
          </a:xfrm>
        </p:grpSpPr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46FDF418-58EA-4253-B22E-EAFD6BA2FBD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88EBD5FA-E85D-4455-BFA9-037ADE918F08}"/>
                </a:ext>
              </a:extLst>
            </p:cNvPr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9</a:t>
              </a:r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D820746A-DD00-4E0A-9DB9-2135E0E0B002}"/>
              </a:ext>
            </a:extLst>
          </p:cNvPr>
          <p:cNvGrpSpPr/>
          <p:nvPr/>
        </p:nvGrpSpPr>
        <p:grpSpPr>
          <a:xfrm>
            <a:off x="3601557" y="4644956"/>
            <a:ext cx="305788" cy="338554"/>
            <a:chOff x="8014278" y="3151415"/>
            <a:chExt cx="305788" cy="338553"/>
          </a:xfrm>
        </p:grpSpPr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1A5877E7-959F-4E14-95D4-CB3C16435EF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623B5FB4-D095-4616-A5B9-75FCCC400FA0}"/>
                </a:ext>
              </a:extLst>
            </p:cNvPr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7</a:t>
              </a:r>
            </a:p>
          </p:txBody>
        </p:sp>
      </p:grp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85F3532A-7370-4F00-9FAF-E022BF875381}"/>
              </a:ext>
            </a:extLst>
          </p:cNvPr>
          <p:cNvCxnSpPr>
            <a:cxnSpLocks/>
          </p:cNvCxnSpPr>
          <p:nvPr/>
        </p:nvCxnSpPr>
        <p:spPr>
          <a:xfrm>
            <a:off x="4485133" y="334347"/>
            <a:ext cx="1084" cy="19698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Pentagone 80">
            <a:extLst>
              <a:ext uri="{FF2B5EF4-FFF2-40B4-BE49-F238E27FC236}">
                <a16:creationId xmlns:a16="http://schemas.microsoft.com/office/drawing/2014/main" id="{0E290192-4F79-42DF-94E3-43CD1BE499E4}"/>
              </a:ext>
            </a:extLst>
          </p:cNvPr>
          <p:cNvSpPr/>
          <p:nvPr/>
        </p:nvSpPr>
        <p:spPr>
          <a:xfrm rot="5400000">
            <a:off x="4276802" y="2024757"/>
            <a:ext cx="416664" cy="214383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Organigramme : Connecteur 66">
            <a:extLst>
              <a:ext uri="{FF2B5EF4-FFF2-40B4-BE49-F238E27FC236}">
                <a16:creationId xmlns:a16="http://schemas.microsoft.com/office/drawing/2014/main" id="{486E6124-5DA1-4390-871C-5F091E0AE810}"/>
              </a:ext>
            </a:extLst>
          </p:cNvPr>
          <p:cNvSpPr/>
          <p:nvPr/>
        </p:nvSpPr>
        <p:spPr>
          <a:xfrm>
            <a:off x="4437688" y="1823347"/>
            <a:ext cx="94891" cy="112144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B86AA812-4ED7-40EF-8E10-AA2136CD4A78}"/>
              </a:ext>
            </a:extLst>
          </p:cNvPr>
          <p:cNvGrpSpPr/>
          <p:nvPr/>
        </p:nvGrpSpPr>
        <p:grpSpPr>
          <a:xfrm>
            <a:off x="4342253" y="794828"/>
            <a:ext cx="305788" cy="338554"/>
            <a:chOff x="8014278" y="3151415"/>
            <a:chExt cx="305788" cy="338553"/>
          </a:xfrm>
        </p:grpSpPr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7E7C6F02-10E6-401E-AB69-7911BE0AAEA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EA9B88C2-65B7-493E-812B-796B6A8A702B}"/>
                </a:ext>
              </a:extLst>
            </p:cNvPr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8</a:t>
              </a:r>
            </a:p>
          </p:txBody>
        </p:sp>
      </p:grp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177B710D-D186-4E88-B654-585059BFA3E8}"/>
              </a:ext>
            </a:extLst>
          </p:cNvPr>
          <p:cNvGrpSpPr/>
          <p:nvPr/>
        </p:nvGrpSpPr>
        <p:grpSpPr>
          <a:xfrm>
            <a:off x="1130263" y="5519194"/>
            <a:ext cx="759519" cy="468000"/>
            <a:chOff x="7505740" y="1078477"/>
            <a:chExt cx="360040" cy="296448"/>
          </a:xfrm>
        </p:grpSpPr>
        <p:sp>
          <p:nvSpPr>
            <p:cNvPr id="79" name="Rectangle à coins arrondis 105">
              <a:extLst>
                <a:ext uri="{FF2B5EF4-FFF2-40B4-BE49-F238E27FC236}">
                  <a16:creationId xmlns:a16="http://schemas.microsoft.com/office/drawing/2014/main" id="{A419DA84-F7C6-4963-AC56-3B2C40EC3580}"/>
                </a:ext>
              </a:extLst>
            </p:cNvPr>
            <p:cNvSpPr/>
            <p:nvPr/>
          </p:nvSpPr>
          <p:spPr>
            <a:xfrm>
              <a:off x="7505740" y="1078477"/>
              <a:ext cx="360040" cy="29644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CFA6C151-1E91-4355-8C69-8E2F1E16941C}"/>
                </a:ext>
              </a:extLst>
            </p:cNvPr>
            <p:cNvSpPr txBox="1"/>
            <p:nvPr/>
          </p:nvSpPr>
          <p:spPr>
            <a:xfrm>
              <a:off x="7520970" y="1089222"/>
              <a:ext cx="344810" cy="214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81" name="Image 8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08E5C469-0FAF-4C39-8642-029CDD2E30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" t="5425" r="8112" b="7199"/>
          <a:stretch/>
        </p:blipFill>
        <p:spPr>
          <a:xfrm>
            <a:off x="1487260" y="5589532"/>
            <a:ext cx="389092" cy="338554"/>
          </a:xfrm>
          <a:prstGeom prst="rect">
            <a:avLst/>
          </a:prstGeom>
        </p:spPr>
      </p:pic>
      <p:pic>
        <p:nvPicPr>
          <p:cNvPr id="82" name="Picture 2" descr="Afficher l'image d'origine">
            <a:extLst>
              <a:ext uri="{FF2B5EF4-FFF2-40B4-BE49-F238E27FC236}">
                <a16:creationId xmlns:a16="http://schemas.microsoft.com/office/drawing/2014/main" id="{A773E4FA-ADD1-443A-8CD3-D23B5BA58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198" r="88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800" y="5543700"/>
            <a:ext cx="480431" cy="43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ZoneTexte 57">
            <a:extLst>
              <a:ext uri="{FF2B5EF4-FFF2-40B4-BE49-F238E27FC236}">
                <a16:creationId xmlns:a16="http://schemas.microsoft.com/office/drawing/2014/main" id="{1BD0C2E7-B59D-4E6C-BB0D-50680346A524}"/>
              </a:ext>
            </a:extLst>
          </p:cNvPr>
          <p:cNvSpPr txBox="1"/>
          <p:nvPr/>
        </p:nvSpPr>
        <p:spPr>
          <a:xfrm>
            <a:off x="807789" y="6050631"/>
            <a:ext cx="1334270" cy="30777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50 N.m±1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07CD74E-E508-477A-8451-D80D5E8E71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1738" y="6135682"/>
            <a:ext cx="3762375" cy="8299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1DB579-F70E-4547-AD35-337FBBCEED98}"/>
              </a:ext>
            </a:extLst>
          </p:cNvPr>
          <p:cNvSpPr/>
          <p:nvPr/>
        </p:nvSpPr>
        <p:spPr>
          <a:xfrm>
            <a:off x="4342253" y="3418906"/>
            <a:ext cx="523875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155F22E-035F-4B28-B405-7239DD3A9D4D}"/>
              </a:ext>
            </a:extLst>
          </p:cNvPr>
          <p:cNvSpPr/>
          <p:nvPr/>
        </p:nvSpPr>
        <p:spPr>
          <a:xfrm>
            <a:off x="4866128" y="2730834"/>
            <a:ext cx="1253279" cy="1242467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E45A4E4-1994-462D-90AE-FD777CFA05D5}"/>
              </a:ext>
            </a:extLst>
          </p:cNvPr>
          <p:cNvSpPr/>
          <p:nvPr/>
        </p:nvSpPr>
        <p:spPr>
          <a:xfrm rot="18886370">
            <a:off x="4702676" y="3824694"/>
            <a:ext cx="523875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FA440A0-24BF-4C55-8A94-E9916D7E5432}"/>
              </a:ext>
            </a:extLst>
          </p:cNvPr>
          <p:cNvSpPr/>
          <p:nvPr/>
        </p:nvSpPr>
        <p:spPr>
          <a:xfrm rot="18886370">
            <a:off x="5857470" y="3649784"/>
            <a:ext cx="523875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riangle isocèle 9">
            <a:extLst>
              <a:ext uri="{FF2B5EF4-FFF2-40B4-BE49-F238E27FC236}">
                <a16:creationId xmlns:a16="http://schemas.microsoft.com/office/drawing/2014/main" id="{E7093BAC-7944-4326-9C1C-42BF6A4F4A34}"/>
              </a:ext>
            </a:extLst>
          </p:cNvPr>
          <p:cNvSpPr/>
          <p:nvPr/>
        </p:nvSpPr>
        <p:spPr>
          <a:xfrm rot="17359758">
            <a:off x="4207530" y="3809345"/>
            <a:ext cx="45719" cy="944061"/>
          </a:xfrm>
          <a:prstGeom prst="triangle">
            <a:avLst>
              <a:gd name="adj" fmla="val 0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1E8F6F5-85F0-42E2-AE32-D0F03F975791}"/>
              </a:ext>
            </a:extLst>
          </p:cNvPr>
          <p:cNvSpPr/>
          <p:nvPr/>
        </p:nvSpPr>
        <p:spPr>
          <a:xfrm rot="18886370">
            <a:off x="4188011" y="2626097"/>
            <a:ext cx="545097" cy="579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7" name="Picture 9" descr="Afficher l'image d'origine">
            <a:extLst>
              <a:ext uri="{FF2B5EF4-FFF2-40B4-BE49-F238E27FC236}">
                <a16:creationId xmlns:a16="http://schemas.microsoft.com/office/drawing/2014/main" id="{378EF2CC-272D-4579-A81F-D7166551B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573" y="3729911"/>
            <a:ext cx="769219" cy="67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ZoneTexte 69">
            <a:extLst>
              <a:ext uri="{FF2B5EF4-FFF2-40B4-BE49-F238E27FC236}">
                <a16:creationId xmlns:a16="http://schemas.microsoft.com/office/drawing/2014/main" id="{118AB798-4FFF-4279-B287-DDBC78751232}"/>
              </a:ext>
            </a:extLst>
          </p:cNvPr>
          <p:cNvSpPr txBox="1"/>
          <p:nvPr/>
        </p:nvSpPr>
        <p:spPr>
          <a:xfrm>
            <a:off x="4664325" y="4430540"/>
            <a:ext cx="1904917" cy="646331"/>
          </a:xfrm>
          <a:prstGeom prst="rect">
            <a:avLst/>
          </a:prstGeom>
          <a:noFill/>
          <a:ln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Etiquette côté route</a:t>
            </a:r>
          </a:p>
          <a:p>
            <a:pPr algn="ctr"/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 side label</a:t>
            </a:r>
          </a:p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Etichetta stradale</a:t>
            </a:r>
          </a:p>
        </p:txBody>
      </p: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5AC99398-0D08-4D69-B2A1-92877F600008}"/>
              </a:ext>
            </a:extLst>
          </p:cNvPr>
          <p:cNvCxnSpPr>
            <a:cxnSpLocks/>
          </p:cNvCxnSpPr>
          <p:nvPr/>
        </p:nvCxnSpPr>
        <p:spPr>
          <a:xfrm>
            <a:off x="3754452" y="4193882"/>
            <a:ext cx="582874" cy="2010637"/>
          </a:xfrm>
          <a:prstGeom prst="straightConnector1">
            <a:avLst/>
          </a:prstGeom>
          <a:ln w="50800" cap="rnd">
            <a:bevel/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1" name="Image 40">
            <a:extLst>
              <a:ext uri="{FF2B5EF4-FFF2-40B4-BE49-F238E27FC236}">
                <a16:creationId xmlns:a16="http://schemas.microsoft.com/office/drawing/2014/main" id="{290B1997-D7B7-4AFC-A05C-6A6F9BCED3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0334" y="7131932"/>
            <a:ext cx="1305485" cy="1356008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BB9D5934-872F-4EAC-BA5B-23DA6AE7EEE8}"/>
              </a:ext>
            </a:extLst>
          </p:cNvPr>
          <p:cNvSpPr txBox="1"/>
          <p:nvPr/>
        </p:nvSpPr>
        <p:spPr>
          <a:xfrm>
            <a:off x="2211448" y="7383106"/>
            <a:ext cx="47617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Autres notices et modes opératoires</a:t>
            </a:r>
          </a:p>
          <a:p>
            <a:r>
              <a:rPr lang="en-GB" sz="1400" dirty="0"/>
              <a:t>Other manuals and operating instructions</a:t>
            </a:r>
          </a:p>
          <a:p>
            <a:r>
              <a:rPr lang="it-IT" sz="1400" dirty="0"/>
              <a:t>Altri manuali e istruzioni per l'uso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2DDF1F9-4730-004C-2472-1724889E0BFA}"/>
              </a:ext>
            </a:extLst>
          </p:cNvPr>
          <p:cNvSpPr txBox="1"/>
          <p:nvPr/>
        </p:nvSpPr>
        <p:spPr>
          <a:xfrm>
            <a:off x="254440" y="9372607"/>
            <a:ext cx="4372666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fr-FR" sz="700" dirty="0"/>
              <a:t>ECLATEC S.A.S. 41, rue Lafayette - CS 20069 - Maxéville - 54528 LAXOU CEDEX - France </a:t>
            </a:r>
          </a:p>
          <a:p>
            <a:r>
              <a:rPr lang="fr-FR" sz="700" dirty="0"/>
              <a:t>Tél. • + 33 (0)3 83 39 38 00</a:t>
            </a:r>
          </a:p>
          <a:p>
            <a:r>
              <a:rPr lang="fr-FR" sz="700" dirty="0"/>
              <a:t>Site • www.eclatec.com</a:t>
            </a:r>
          </a:p>
        </p:txBody>
      </p:sp>
    </p:spTree>
    <p:extLst>
      <p:ext uri="{BB962C8B-B14F-4D97-AF65-F5344CB8AC3E}">
        <p14:creationId xmlns:p14="http://schemas.microsoft.com/office/powerpoint/2010/main" val="675893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22063</TotalTime>
  <Words>511</Words>
  <Application>Microsoft Office PowerPoint</Application>
  <PresentationFormat>Format A4 (210 x 297 mm)</PresentationFormat>
  <Paragraphs>96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Calibri</vt:lpstr>
      <vt:lpstr>Corbel</vt:lpstr>
      <vt:lpstr>Verdana</vt:lpstr>
      <vt:lpstr>Wingdings 2</vt:lpstr>
      <vt:lpstr>Aspect</vt:lpstr>
      <vt:lpstr>Présentation PowerPoint</vt:lpstr>
      <vt:lpstr>Présentation PowerPoint</vt:lpstr>
      <vt:lpstr>Présentation PowerPoint</vt:lpstr>
      <vt:lpstr>Présentation PowerPoint</vt:lpstr>
    </vt:vector>
  </TitlesOfParts>
  <Company>ECLATEC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DECORSE Jérôme</dc:creator>
  <cp:lastModifiedBy>Emeline Lemaitre</cp:lastModifiedBy>
  <cp:revision>606</cp:revision>
  <cp:lastPrinted>2019-09-06T14:39:12Z</cp:lastPrinted>
  <dcterms:created xsi:type="dcterms:W3CDTF">2014-09-30T11:19:34Z</dcterms:created>
  <dcterms:modified xsi:type="dcterms:W3CDTF">2024-12-11T09:29:41Z</dcterms:modified>
</cp:coreProperties>
</file>