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"/>
  </p:notesMasterIdLst>
  <p:handoutMasterIdLst>
    <p:handoutMasterId r:id="rId6"/>
  </p:handoutMasterIdLst>
  <p:sldIdLst>
    <p:sldId id="256" r:id="rId2"/>
    <p:sldId id="262" r:id="rId3"/>
    <p:sldId id="263" r:id="rId4"/>
  </p:sldIdLst>
  <p:sldSz cx="6858000" cy="9906000" type="A4"/>
  <p:notesSz cx="6735763" cy="98663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SSINOT Julien" initials="BJ" lastIdx="1" clrIdx="0">
    <p:extLst>
      <p:ext uri="{19B8F6BF-5375-455C-9EA6-DF929625EA0E}">
        <p15:presenceInfo xmlns:p15="http://schemas.microsoft.com/office/powerpoint/2012/main" userId="S::julien.bassinot@eclatec.com::63ff5bb5-7438-414b-b475-c1d026756ae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A7CAF0"/>
    <a:srgbClr val="000000"/>
    <a:srgbClr val="CCFF33"/>
    <a:srgbClr val="FF3300"/>
    <a:srgbClr val="FF0000"/>
    <a:srgbClr val="402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320" autoAdjust="0"/>
  </p:normalViewPr>
  <p:slideViewPr>
    <p:cSldViewPr snapToGrid="0">
      <p:cViewPr varScale="1">
        <p:scale>
          <a:sx n="73" d="100"/>
          <a:sy n="73" d="100"/>
        </p:scale>
        <p:origin x="1188" y="54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9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5383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1C368B31-CA83-413D-AAB5-257E480D9F5C}" type="datetimeFigureOut">
              <a:rPr lang="fr-FR" smtClean="0"/>
              <a:t>12/12/2024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9" y="9371289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5383" y="9371289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1B99338C-7356-42DE-9F32-8169102C4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4958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9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83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DBD18FE0-9306-4F49-A2DF-2D36088B4D6F}" type="datetimeFigureOut">
              <a:rPr lang="fr-FR" smtClean="0"/>
              <a:t>12/12/2024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087563" y="739775"/>
            <a:ext cx="25606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577" y="4686503"/>
            <a:ext cx="5388610" cy="4439841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9" y="9371289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83" y="9371289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A3ADC0EF-E354-4933-9028-5EA30C92F0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5985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C0EF-E354-4933-9028-5EA30C92F02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9433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087563" y="739775"/>
            <a:ext cx="2560637" cy="37004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C0EF-E354-4933-9028-5EA30C92F02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117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087563" y="739775"/>
            <a:ext cx="2560637" cy="37004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C0EF-E354-4933-9028-5EA30C92F02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2674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077312"/>
            <a:ext cx="5829300" cy="212336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D550-146C-432A-B2CE-220018EABA62}" type="datetime1">
              <a:rPr lang="fr-FR" smtClean="0"/>
              <a:t>12/12/2024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4724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E4F9-11FE-4A30-BF44-133E6C9E1E21}" type="datetime1">
              <a:rPr lang="fr-FR" smtClean="0"/>
              <a:t>12/12/2024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037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96" y="573264"/>
            <a:ext cx="3357563" cy="1220822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A0C8-7503-4C98-9528-E437B7F578CD}" type="datetime1">
              <a:rPr lang="fr-FR" smtClean="0"/>
              <a:t>12/12/2024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795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B16CB-421F-4BD7-95EF-B8704D3F88B7}" type="datetime1">
              <a:rPr lang="fr-FR" smtClean="0"/>
              <a:t>12/12/2024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3586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600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9682-03B4-4CBB-B9EC-093F2CC6FC84}" type="datetime1">
              <a:rPr lang="fr-FR" smtClean="0"/>
              <a:t>12/12/2024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703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7" y="333872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2" y="333872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1856C-C7AE-4875-82E2-717DB64C4042}" type="datetime1">
              <a:rPr lang="fr-FR" smtClean="0"/>
              <a:t>12/12/2024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9167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9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9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C797D-9854-4C89-AC04-868E7C78D518}" type="datetime1">
              <a:rPr lang="fr-FR" smtClean="0"/>
              <a:t>12/12/2024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583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80DC7-B65C-4F45-93EB-DEABA1346264}" type="datetime1">
              <a:rPr lang="fr-FR" smtClean="0"/>
              <a:t>12/12/2024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5780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6A539-6154-457D-809C-3402F535CDB4}" type="datetime1">
              <a:rPr lang="fr-FR" smtClean="0"/>
              <a:t>12/12/2024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948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21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308" y="39443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21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685C-29A5-4158-BFEC-020CCC00182D}" type="datetime1">
              <a:rPr lang="fr-FR" smtClean="0"/>
              <a:t>12/12/2024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8154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5431-18D8-446F-8355-1B7F18E72201}" type="datetime1">
              <a:rPr lang="fr-FR" smtClean="0"/>
              <a:t>12/12/2024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4522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42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4B2D9-1734-49A7-8C2B-ACD16720E1C8}" type="datetime1">
              <a:rPr lang="fr-FR" smtClean="0"/>
              <a:t>12/12/2024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142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142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117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1.wdp"/><Relationship Id="rId1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g"/><Relationship Id="rId15" Type="http://schemas.openxmlformats.org/officeDocument/2006/relationships/image" Target="../media/image12.png"/><Relationship Id="rId10" Type="http://schemas.openxmlformats.org/officeDocument/2006/relationships/image" Target="../media/image8.jpeg"/><Relationship Id="rId19" Type="http://schemas.openxmlformats.org/officeDocument/2006/relationships/image" Target="../media/image15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4.png"/><Relationship Id="rId12" Type="http://schemas.microsoft.com/office/2007/relationships/hdphoto" Target="../media/hdphoto7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26.png"/><Relationship Id="rId5" Type="http://schemas.openxmlformats.org/officeDocument/2006/relationships/image" Target="../media/image23.jpeg"/><Relationship Id="rId15" Type="http://schemas.openxmlformats.org/officeDocument/2006/relationships/image" Target="../media/image28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25.png"/><Relationship Id="rId1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Tableau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737578"/>
              </p:ext>
            </p:extLst>
          </p:nvPr>
        </p:nvGraphicFramePr>
        <p:xfrm>
          <a:off x="4494317" y="2084592"/>
          <a:ext cx="2208321" cy="61530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0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0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5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15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2035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IK</a:t>
                      </a:r>
                      <a:endParaRPr lang="fr-FR" sz="10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5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SCx</a:t>
                      </a:r>
                      <a:endParaRPr lang="fr-FR" sz="10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Hmax</a:t>
                      </a:r>
                      <a:endParaRPr lang="fr-FR" sz="10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268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12 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0,19 m²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10  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1" name="ZoneTexte 70"/>
          <p:cNvSpPr txBox="1"/>
          <p:nvPr/>
        </p:nvSpPr>
        <p:spPr>
          <a:xfrm>
            <a:off x="1845258" y="110611"/>
            <a:ext cx="3060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ORNA </a:t>
            </a:r>
          </a:p>
        </p:txBody>
      </p:sp>
      <p:cxnSp>
        <p:nvCxnSpPr>
          <p:cNvPr id="81" name="Connecteur droit 80"/>
          <p:cNvCxnSpPr/>
          <p:nvPr/>
        </p:nvCxnSpPr>
        <p:spPr>
          <a:xfrm>
            <a:off x="252089" y="3957009"/>
            <a:ext cx="633670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e 2"/>
          <p:cNvGrpSpPr/>
          <p:nvPr/>
        </p:nvGrpSpPr>
        <p:grpSpPr>
          <a:xfrm>
            <a:off x="4725195" y="203140"/>
            <a:ext cx="1929687" cy="1800199"/>
            <a:chOff x="7586153" y="627692"/>
            <a:chExt cx="1929687" cy="1800200"/>
          </a:xfrm>
        </p:grpSpPr>
        <p:grpSp>
          <p:nvGrpSpPr>
            <p:cNvPr id="46" name="Groupe 45"/>
            <p:cNvGrpSpPr/>
            <p:nvPr/>
          </p:nvGrpSpPr>
          <p:grpSpPr>
            <a:xfrm>
              <a:off x="7586153" y="627692"/>
              <a:ext cx="1929687" cy="1800200"/>
              <a:chOff x="4595663" y="539555"/>
              <a:chExt cx="1929687" cy="1800200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4595663" y="539555"/>
                <a:ext cx="1929687" cy="18002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60000"/>
                      <a:lumOff val="40000"/>
                      <a:tint val="66000"/>
                      <a:satMod val="160000"/>
                    </a:schemeClr>
                  </a:gs>
                  <a:gs pos="50000">
                    <a:schemeClr val="accent3">
                      <a:lumMod val="60000"/>
                      <a:lumOff val="40000"/>
                      <a:tint val="44500"/>
                      <a:satMod val="160000"/>
                    </a:schemeClr>
                  </a:gs>
                  <a:gs pos="100000">
                    <a:schemeClr val="accent3">
                      <a:lumMod val="60000"/>
                      <a:lumOff val="40000"/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12700"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48" name="Image 4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92539" y="611506"/>
                <a:ext cx="510858" cy="360000"/>
              </a:xfrm>
              <a:prstGeom prst="rect">
                <a:avLst/>
              </a:prstGeom>
            </p:spPr>
          </p:pic>
          <p:pic>
            <p:nvPicPr>
              <p:cNvPr id="49" name="Image 4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62132" y="611506"/>
                <a:ext cx="346800" cy="360000"/>
              </a:xfrm>
              <a:prstGeom prst="rect">
                <a:avLst/>
              </a:prstGeom>
            </p:spPr>
          </p:pic>
          <p:pic>
            <p:nvPicPr>
              <p:cNvPr id="50" name="Image 4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77906" y="611506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51" name="Picture 5"/>
              <p:cNvPicPr>
                <a:picLocks noChangeAspect="1" noChangeArrowheads="1"/>
              </p:cNvPicPr>
              <p:nvPr/>
            </p:nvPicPr>
            <p:blipFill>
              <a:blip r:embed="rId6" cstate="print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92545" y="1062636"/>
                <a:ext cx="363349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" name="Image 52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81041" y="1546916"/>
                <a:ext cx="360000" cy="360000"/>
              </a:xfrm>
              <a:prstGeom prst="rect">
                <a:avLst/>
              </a:prstGeom>
            </p:spPr>
          </p:pic>
          <p:sp>
            <p:nvSpPr>
              <p:cNvPr id="54" name="ZoneTexte 53"/>
              <p:cNvSpPr txBox="1"/>
              <p:nvPr/>
            </p:nvSpPr>
            <p:spPr>
              <a:xfrm>
                <a:off x="4681047" y="1987334"/>
                <a:ext cx="1622603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>
                    <a:ln>
                      <a:solidFill>
                        <a:schemeClr val="tx1"/>
                      </a:solidFill>
                    </a:ln>
                  </a:rPr>
                  <a:t>220-240V 50Hz</a:t>
                </a:r>
              </a:p>
            </p:txBody>
          </p:sp>
          <p:pic>
            <p:nvPicPr>
              <p:cNvPr id="56" name="Picture 9"/>
              <p:cNvPicPr>
                <a:picLocks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8392" y="611506"/>
                <a:ext cx="360000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" name="Picture 10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50132" y="1143000"/>
                <a:ext cx="464271" cy="4039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" name="Image 54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54186" y="1678887"/>
                <a:ext cx="655134" cy="228030"/>
              </a:xfrm>
              <a:prstGeom prst="rect">
                <a:avLst/>
              </a:prstGeom>
            </p:spPr>
          </p:pic>
        </p:grpSp>
        <p:pic>
          <p:nvPicPr>
            <p:cNvPr id="79" name="Image 7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8156" y="1635053"/>
              <a:ext cx="360000" cy="360000"/>
            </a:xfrm>
            <a:prstGeom prst="rect">
              <a:avLst/>
            </a:prstGeom>
          </p:spPr>
        </p:pic>
      </p:grpSp>
      <p:sp>
        <p:nvSpPr>
          <p:cNvPr id="37" name="ZoneTexte 3"/>
          <p:cNvSpPr txBox="1">
            <a:spLocks noChangeArrowheads="1"/>
          </p:cNvSpPr>
          <p:nvPr/>
        </p:nvSpPr>
        <p:spPr bwMode="auto">
          <a:xfrm>
            <a:off x="5662083" y="9476777"/>
            <a:ext cx="115168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/>
              <a:t>0687_5000_A</a:t>
            </a:r>
          </a:p>
        </p:txBody>
      </p:sp>
      <p:grpSp>
        <p:nvGrpSpPr>
          <p:cNvPr id="39" name="Groupe 38"/>
          <p:cNvGrpSpPr/>
          <p:nvPr/>
        </p:nvGrpSpPr>
        <p:grpSpPr>
          <a:xfrm>
            <a:off x="5270205" y="777357"/>
            <a:ext cx="716665" cy="361353"/>
            <a:chOff x="7763101" y="3408390"/>
            <a:chExt cx="716665" cy="361353"/>
          </a:xfrm>
        </p:grpSpPr>
        <p:sp>
          <p:nvSpPr>
            <p:cNvPr id="42" name="Rectangle 41"/>
            <p:cNvSpPr/>
            <p:nvPr/>
          </p:nvSpPr>
          <p:spPr>
            <a:xfrm>
              <a:off x="7794166" y="3408390"/>
              <a:ext cx="648724" cy="3613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7763101" y="3419086"/>
              <a:ext cx="7166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latin typeface="Arial Black" panose="020B0A04020102020204" pitchFamily="34" charset="0"/>
                </a:rPr>
                <a:t>IP65</a:t>
              </a:r>
            </a:p>
          </p:txBody>
        </p:sp>
      </p:grpSp>
      <p:sp>
        <p:nvSpPr>
          <p:cNvPr id="52" name="ZoneTexte 51"/>
          <p:cNvSpPr txBox="1"/>
          <p:nvPr/>
        </p:nvSpPr>
        <p:spPr>
          <a:xfrm>
            <a:off x="-3714" y="8850704"/>
            <a:ext cx="6861723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700" dirty="0"/>
              <a:t>La source lumineuse contenue dans ce luminaire ne doit être remplacée que par le fabricant ou son agent de maintenance ou une personne de qualification équivalente.</a:t>
            </a:r>
          </a:p>
          <a:p>
            <a:r>
              <a:rPr lang="en-US" sz="700" dirty="0"/>
              <a:t>The lighting part included in this luminaire must maintained by the manufacturer, an authorized service agent or a person with similar technical qualification.</a:t>
            </a:r>
            <a:endParaRPr lang="fr-FR" sz="700" dirty="0"/>
          </a:p>
          <a:p>
            <a:r>
              <a:rPr lang="it-IT" sz="700" dirty="0"/>
              <a:t>La sostituzione della sorgente luminosa contenuta in questo apparecchio deve essere effettuata solo dal produttore o dal suo addetto alla manutenzione o da una persona con qualifiche equivalenti.</a:t>
            </a:r>
            <a:r>
              <a:rPr lang="de-DE" sz="700" i="1" dirty="0"/>
              <a:t>.</a:t>
            </a:r>
            <a:endParaRPr lang="fr-FR" sz="700" dirty="0"/>
          </a:p>
        </p:txBody>
      </p:sp>
      <p:pic>
        <p:nvPicPr>
          <p:cNvPr id="58" name="Picture 12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39744" y1="53846" x2="39744" y2="58974"/>
                        <a14:foregroundMark x1="53846" y1="64103" x2="52564" y2="6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1822" y="2066654"/>
            <a:ext cx="331487" cy="33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Espace réservé du numéro de diapositive 3"/>
          <p:cNvSpPr txBox="1">
            <a:spLocks/>
          </p:cNvSpPr>
          <p:nvPr/>
        </p:nvSpPr>
        <p:spPr>
          <a:xfrm>
            <a:off x="6637630" y="9670211"/>
            <a:ext cx="220370" cy="235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32" name="Picture 5" descr="J:\Charte_graphique_Eclatec\1_logos\1-1_Logo_Eclatec\Logo_Eclatec_sans_baseline\Logo_Eclatec_ss-baseline_Quadri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89" y="184765"/>
            <a:ext cx="1260000" cy="36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Image 62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5304709" y="796901"/>
            <a:ext cx="648724" cy="360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0" name="ZoneTexte 59">
            <a:extLst>
              <a:ext uri="{FF2B5EF4-FFF2-40B4-BE49-F238E27FC236}">
                <a16:creationId xmlns:a16="http://schemas.microsoft.com/office/drawing/2014/main" id="{8911F9E3-46CF-4CD0-87DE-5F5204476BA0}"/>
              </a:ext>
            </a:extLst>
          </p:cNvPr>
          <p:cNvSpPr txBox="1"/>
          <p:nvPr/>
        </p:nvSpPr>
        <p:spPr>
          <a:xfrm>
            <a:off x="2544283" y="4152152"/>
            <a:ext cx="1769434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ORNA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F3264EA-922B-DF78-75D1-A56EE1F1136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2800" y="832514"/>
            <a:ext cx="1470097" cy="252682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B5756DC-346D-3ECA-8C9D-3B9E5D40F813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9118" t="1784" r="4556" b="4456"/>
          <a:stretch/>
        </p:blipFill>
        <p:spPr>
          <a:xfrm>
            <a:off x="2686829" y="958045"/>
            <a:ext cx="1396392" cy="239527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EFDACD2-48E1-A5A0-5FAE-326192384B5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562351" y="4671929"/>
            <a:ext cx="2867379" cy="393599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477CF11-301A-0293-9436-955CF8738AA3}"/>
              </a:ext>
            </a:extLst>
          </p:cNvPr>
          <p:cNvSpPr txBox="1"/>
          <p:nvPr/>
        </p:nvSpPr>
        <p:spPr>
          <a:xfrm>
            <a:off x="252089" y="9392138"/>
            <a:ext cx="3816424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 anchorCtr="0">
            <a:spAutoFit/>
          </a:bodyPr>
          <a:lstStyle/>
          <a:p>
            <a:r>
              <a:rPr lang="fr-FR" sz="700" dirty="0"/>
              <a:t>ECLATEC S.A.S. 41, rue Lafayette - CS 20069 - Maxéville - 54528 LAXOU CEDEX - France </a:t>
            </a:r>
          </a:p>
          <a:p>
            <a:r>
              <a:rPr lang="fr-FR" sz="700" dirty="0"/>
              <a:t>Tél. • + 33 (0)3 83 39 38 00</a:t>
            </a:r>
          </a:p>
          <a:p>
            <a:r>
              <a:rPr lang="fr-FR" sz="700" dirty="0"/>
              <a:t>Site • www.eclatec.com</a:t>
            </a:r>
          </a:p>
        </p:txBody>
      </p:sp>
    </p:spTree>
    <p:extLst>
      <p:ext uri="{BB962C8B-B14F-4D97-AF65-F5344CB8AC3E}">
        <p14:creationId xmlns:p14="http://schemas.microsoft.com/office/powerpoint/2010/main" val="2870242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D7997B8-DFC2-4FC9-F9AD-F934D0F432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54" y="4494282"/>
            <a:ext cx="6309601" cy="4461085"/>
          </a:xfrm>
          <a:prstGeom prst="rect">
            <a:avLst/>
          </a:prstGeom>
        </p:spPr>
      </p:pic>
      <p:pic>
        <p:nvPicPr>
          <p:cNvPr id="108" name="Image 107">
            <a:extLst>
              <a:ext uri="{FF2B5EF4-FFF2-40B4-BE49-F238E27FC236}">
                <a16:creationId xmlns:a16="http://schemas.microsoft.com/office/drawing/2014/main" id="{413C8BE3-6F07-46D1-B6DC-21E04A3FE6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831" y="177389"/>
            <a:ext cx="6009339" cy="4248790"/>
          </a:xfrm>
          <a:prstGeom prst="rect">
            <a:avLst/>
          </a:prstGeom>
        </p:spPr>
      </p:pic>
      <p:sp>
        <p:nvSpPr>
          <p:cNvPr id="43" name="Rectangle à coins arrondis 42"/>
          <p:cNvSpPr/>
          <p:nvPr/>
        </p:nvSpPr>
        <p:spPr>
          <a:xfrm>
            <a:off x="211936" y="125850"/>
            <a:ext cx="6435993" cy="4248000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-3714" y="8850704"/>
            <a:ext cx="6861723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700" dirty="0"/>
              <a:t>La source lumineuse contenue dans ce luminaire ne doit être remplacée que par le fabricant ou son agent de maintenance ou une personne de qualification équivalente.</a:t>
            </a:r>
          </a:p>
          <a:p>
            <a:r>
              <a:rPr lang="en-US" sz="700" dirty="0"/>
              <a:t>The lighting part included in this luminaire must maintained by the manufacturer, an authorized service agent or a person with similar technical qualification.</a:t>
            </a:r>
            <a:endParaRPr lang="fr-FR" sz="700" dirty="0"/>
          </a:p>
          <a:p>
            <a:r>
              <a:rPr lang="it-IT" sz="700" dirty="0"/>
              <a:t>La sostituzione della sorgente luminosa contenuta in questo apparecchio deve essere effettuata solo dal produttore o dal suo addetto alla manutenzione o da una persona con qualifiche equivalenti.</a:t>
            </a:r>
          </a:p>
        </p:txBody>
      </p:sp>
      <p:sp>
        <p:nvSpPr>
          <p:cNvPr id="4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637630" y="9670211"/>
            <a:ext cx="220370" cy="235789"/>
          </a:xfrm>
        </p:spPr>
        <p:txBody>
          <a:bodyPr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4" name="Rectangle à coins arrondis 93"/>
          <p:cNvSpPr/>
          <p:nvPr/>
        </p:nvSpPr>
        <p:spPr>
          <a:xfrm>
            <a:off x="209150" y="4534602"/>
            <a:ext cx="6439699" cy="4248000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93" name="Groupe 192"/>
          <p:cNvGrpSpPr/>
          <p:nvPr/>
        </p:nvGrpSpPr>
        <p:grpSpPr>
          <a:xfrm>
            <a:off x="211937" y="76166"/>
            <a:ext cx="360000" cy="461665"/>
            <a:chOff x="-2044460" y="628184"/>
            <a:chExt cx="360000" cy="461665"/>
          </a:xfrm>
        </p:grpSpPr>
        <p:sp>
          <p:nvSpPr>
            <p:cNvPr id="194" name="Rectangle 193"/>
            <p:cNvSpPr/>
            <p:nvPr/>
          </p:nvSpPr>
          <p:spPr>
            <a:xfrm>
              <a:off x="-2044460" y="679017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5" name="ZoneTexte 194"/>
            <p:cNvSpPr txBox="1"/>
            <p:nvPr/>
          </p:nvSpPr>
          <p:spPr>
            <a:xfrm>
              <a:off x="-2029250" y="628184"/>
              <a:ext cx="3295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196" name="Groupe 195"/>
          <p:cNvGrpSpPr/>
          <p:nvPr/>
        </p:nvGrpSpPr>
        <p:grpSpPr>
          <a:xfrm>
            <a:off x="203610" y="4481541"/>
            <a:ext cx="360000" cy="461665"/>
            <a:chOff x="-2044460" y="628184"/>
            <a:chExt cx="360000" cy="461665"/>
          </a:xfrm>
        </p:grpSpPr>
        <p:sp>
          <p:nvSpPr>
            <p:cNvPr id="197" name="Rectangle 196"/>
            <p:cNvSpPr/>
            <p:nvPr/>
          </p:nvSpPr>
          <p:spPr>
            <a:xfrm>
              <a:off x="-2044460" y="679017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8" name="ZoneTexte 197"/>
            <p:cNvSpPr txBox="1"/>
            <p:nvPr/>
          </p:nvSpPr>
          <p:spPr>
            <a:xfrm>
              <a:off x="-2029250" y="628184"/>
              <a:ext cx="3295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</a:t>
              </a:r>
            </a:p>
          </p:txBody>
        </p:sp>
      </p:grp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A021B510-929B-45DE-B5F2-30F7AE23162A}"/>
              </a:ext>
            </a:extLst>
          </p:cNvPr>
          <p:cNvCxnSpPr/>
          <p:nvPr/>
        </p:nvCxnSpPr>
        <p:spPr>
          <a:xfrm>
            <a:off x="2235758" y="361044"/>
            <a:ext cx="803868" cy="0"/>
          </a:xfrm>
          <a:prstGeom prst="line">
            <a:avLst/>
          </a:prstGeom>
          <a:ln w="174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>
            <a:extLst>
              <a:ext uri="{FF2B5EF4-FFF2-40B4-BE49-F238E27FC236}">
                <a16:creationId xmlns:a16="http://schemas.microsoft.com/office/drawing/2014/main" id="{93070C07-7E04-4B0F-BF9E-C7FE5CC51A1C}"/>
              </a:ext>
            </a:extLst>
          </p:cNvPr>
          <p:cNvSpPr/>
          <p:nvPr/>
        </p:nvSpPr>
        <p:spPr>
          <a:xfrm rot="1263047">
            <a:off x="4723060" y="5068696"/>
            <a:ext cx="1132086" cy="76587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A3A3E6D4-903C-4778-B934-6F6A38F9A9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560" y="2874033"/>
            <a:ext cx="498995" cy="4699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9" name="Image 58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B8ACB323-FBCC-4611-A79B-9EAB62F767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339" y="738545"/>
            <a:ext cx="498216" cy="4692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0" name="Image 59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F2406BD1-ACA6-4107-A9D4-ED7B665FDB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12" y="729071"/>
            <a:ext cx="498216" cy="46923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AA39AAB-6ADB-48FD-8A92-4B31F7961279}"/>
              </a:ext>
            </a:extLst>
          </p:cNvPr>
          <p:cNvCxnSpPr/>
          <p:nvPr/>
        </p:nvCxnSpPr>
        <p:spPr>
          <a:xfrm>
            <a:off x="5529864" y="956481"/>
            <a:ext cx="234436" cy="0"/>
          </a:xfrm>
          <a:prstGeom prst="line">
            <a:avLst/>
          </a:prstGeom>
          <a:ln w="158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48971EB0-4872-4EBB-B455-FA55390FA2F1}"/>
              </a:ext>
            </a:extLst>
          </p:cNvPr>
          <p:cNvCxnSpPr/>
          <p:nvPr/>
        </p:nvCxnSpPr>
        <p:spPr>
          <a:xfrm>
            <a:off x="488867" y="951457"/>
            <a:ext cx="234436" cy="0"/>
          </a:xfrm>
          <a:prstGeom prst="line">
            <a:avLst/>
          </a:prstGeom>
          <a:ln w="158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2186E556-38E8-43BA-9A07-749235841208}"/>
              </a:ext>
            </a:extLst>
          </p:cNvPr>
          <p:cNvSpPr txBox="1"/>
          <p:nvPr/>
        </p:nvSpPr>
        <p:spPr>
          <a:xfrm>
            <a:off x="5425996" y="761451"/>
            <a:ext cx="448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25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0E4C43A9-DC27-410C-B9E8-22DC1445AD3B}"/>
              </a:ext>
            </a:extLst>
          </p:cNvPr>
          <p:cNvSpPr txBox="1"/>
          <p:nvPr/>
        </p:nvSpPr>
        <p:spPr>
          <a:xfrm>
            <a:off x="368358" y="748578"/>
            <a:ext cx="448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42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90426AE4-D1A5-4F3A-94B9-6AB6066162CF}"/>
              </a:ext>
            </a:extLst>
          </p:cNvPr>
          <p:cNvSpPr txBox="1"/>
          <p:nvPr/>
        </p:nvSpPr>
        <p:spPr>
          <a:xfrm>
            <a:off x="314769" y="7452070"/>
            <a:ext cx="448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42</a:t>
            </a:r>
          </a:p>
        </p:txBody>
      </p:sp>
      <p:pic>
        <p:nvPicPr>
          <p:cNvPr id="79" name="Image 78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FFDE0D43-08F9-469B-BBD7-435449DB80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91" y="7417508"/>
            <a:ext cx="498216" cy="46923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43" name="Connecteur droit 242">
            <a:extLst>
              <a:ext uri="{FF2B5EF4-FFF2-40B4-BE49-F238E27FC236}">
                <a16:creationId xmlns:a16="http://schemas.microsoft.com/office/drawing/2014/main" id="{64F748F0-782D-48C3-8D76-4491D75A435D}"/>
              </a:ext>
            </a:extLst>
          </p:cNvPr>
          <p:cNvCxnSpPr>
            <a:cxnSpLocks/>
          </p:cNvCxnSpPr>
          <p:nvPr/>
        </p:nvCxnSpPr>
        <p:spPr>
          <a:xfrm>
            <a:off x="423975" y="7637533"/>
            <a:ext cx="242370" cy="0"/>
          </a:xfrm>
          <a:prstGeom prst="line">
            <a:avLst/>
          </a:prstGeom>
          <a:ln w="174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ZoneTexte 79">
            <a:extLst>
              <a:ext uri="{FF2B5EF4-FFF2-40B4-BE49-F238E27FC236}">
                <a16:creationId xmlns:a16="http://schemas.microsoft.com/office/drawing/2014/main" id="{1F140A10-5C9B-47F4-9EE6-EE65EF3BC43F}"/>
              </a:ext>
            </a:extLst>
          </p:cNvPr>
          <p:cNvSpPr txBox="1"/>
          <p:nvPr/>
        </p:nvSpPr>
        <p:spPr>
          <a:xfrm>
            <a:off x="313421" y="7437478"/>
            <a:ext cx="448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42</a:t>
            </a:r>
          </a:p>
        </p:txBody>
      </p:sp>
      <p:pic>
        <p:nvPicPr>
          <p:cNvPr id="249" name="Image 248">
            <a:extLst>
              <a:ext uri="{FF2B5EF4-FFF2-40B4-BE49-F238E27FC236}">
                <a16:creationId xmlns:a16="http://schemas.microsoft.com/office/drawing/2014/main" id="{C6D4A851-EDFC-408C-A525-C8BBD6D50F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9400" y="1454815"/>
            <a:ext cx="639196" cy="1278393"/>
          </a:xfrm>
          <a:prstGeom prst="rect">
            <a:avLst/>
          </a:prstGeom>
        </p:spPr>
      </p:pic>
      <p:grpSp>
        <p:nvGrpSpPr>
          <p:cNvPr id="89" name="Groupe 88">
            <a:extLst>
              <a:ext uri="{FF2B5EF4-FFF2-40B4-BE49-F238E27FC236}">
                <a16:creationId xmlns:a16="http://schemas.microsoft.com/office/drawing/2014/main" id="{44AD9A51-F3CA-45E6-9EC3-C0AE0D1166C7}"/>
              </a:ext>
            </a:extLst>
          </p:cNvPr>
          <p:cNvGrpSpPr/>
          <p:nvPr/>
        </p:nvGrpSpPr>
        <p:grpSpPr>
          <a:xfrm>
            <a:off x="1810029" y="1198305"/>
            <a:ext cx="305788" cy="338554"/>
            <a:chOff x="8014278" y="3151414"/>
            <a:chExt cx="305788" cy="338553"/>
          </a:xfrm>
        </p:grpSpPr>
        <p:sp>
          <p:nvSpPr>
            <p:cNvPr id="90" name="ZoneTexte 89">
              <a:extLst>
                <a:ext uri="{FF2B5EF4-FFF2-40B4-BE49-F238E27FC236}">
                  <a16:creationId xmlns:a16="http://schemas.microsoft.com/office/drawing/2014/main" id="{BF87A2AF-94F9-4CFF-A871-D869E16248D2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91" name="ZoneTexte 90">
              <a:extLst>
                <a:ext uri="{FF2B5EF4-FFF2-40B4-BE49-F238E27FC236}">
                  <a16:creationId xmlns:a16="http://schemas.microsoft.com/office/drawing/2014/main" id="{75075D20-60BB-4743-AAEA-FC916099E3D6}"/>
                </a:ext>
              </a:extLst>
            </p:cNvPr>
            <p:cNvSpPr txBox="1"/>
            <p:nvPr/>
          </p:nvSpPr>
          <p:spPr>
            <a:xfrm>
              <a:off x="8014278" y="3151414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1</a:t>
              </a:r>
            </a:p>
          </p:txBody>
        </p:sp>
      </p:grpSp>
      <p:grpSp>
        <p:nvGrpSpPr>
          <p:cNvPr id="92" name="Groupe 91">
            <a:extLst>
              <a:ext uri="{FF2B5EF4-FFF2-40B4-BE49-F238E27FC236}">
                <a16:creationId xmlns:a16="http://schemas.microsoft.com/office/drawing/2014/main" id="{4EA49DD7-E8FA-4C1B-B20C-D2CB812CDF2D}"/>
              </a:ext>
            </a:extLst>
          </p:cNvPr>
          <p:cNvGrpSpPr/>
          <p:nvPr/>
        </p:nvGrpSpPr>
        <p:grpSpPr>
          <a:xfrm>
            <a:off x="1699966" y="2466828"/>
            <a:ext cx="305788" cy="338554"/>
            <a:chOff x="8014278" y="3151414"/>
            <a:chExt cx="305788" cy="338553"/>
          </a:xfrm>
        </p:grpSpPr>
        <p:sp>
          <p:nvSpPr>
            <p:cNvPr id="93" name="ZoneTexte 92">
              <a:extLst>
                <a:ext uri="{FF2B5EF4-FFF2-40B4-BE49-F238E27FC236}">
                  <a16:creationId xmlns:a16="http://schemas.microsoft.com/office/drawing/2014/main" id="{491DDC9C-3571-434A-AFC3-D65FF95C984F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95" name="ZoneTexte 94">
              <a:extLst>
                <a:ext uri="{FF2B5EF4-FFF2-40B4-BE49-F238E27FC236}">
                  <a16:creationId xmlns:a16="http://schemas.microsoft.com/office/drawing/2014/main" id="{B1690F6B-E815-45BD-8A91-D82F0CEA4DBE}"/>
                </a:ext>
              </a:extLst>
            </p:cNvPr>
            <p:cNvSpPr txBox="1"/>
            <p:nvPr/>
          </p:nvSpPr>
          <p:spPr>
            <a:xfrm>
              <a:off x="8014278" y="3151414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2</a:t>
              </a:r>
            </a:p>
          </p:txBody>
        </p:sp>
      </p:grpSp>
      <p:grpSp>
        <p:nvGrpSpPr>
          <p:cNvPr id="96" name="Groupe 95">
            <a:extLst>
              <a:ext uri="{FF2B5EF4-FFF2-40B4-BE49-F238E27FC236}">
                <a16:creationId xmlns:a16="http://schemas.microsoft.com/office/drawing/2014/main" id="{BB50C041-1237-4940-A112-E155F6BD3AD1}"/>
              </a:ext>
            </a:extLst>
          </p:cNvPr>
          <p:cNvGrpSpPr/>
          <p:nvPr/>
        </p:nvGrpSpPr>
        <p:grpSpPr>
          <a:xfrm>
            <a:off x="4102859" y="1285538"/>
            <a:ext cx="305788" cy="338554"/>
            <a:chOff x="8014278" y="3151414"/>
            <a:chExt cx="305788" cy="338553"/>
          </a:xfrm>
        </p:grpSpPr>
        <p:sp>
          <p:nvSpPr>
            <p:cNvPr id="97" name="ZoneTexte 96">
              <a:extLst>
                <a:ext uri="{FF2B5EF4-FFF2-40B4-BE49-F238E27FC236}">
                  <a16:creationId xmlns:a16="http://schemas.microsoft.com/office/drawing/2014/main" id="{ED262C8A-A445-4071-BF43-5DD2DD684B0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98" name="ZoneTexte 97">
              <a:extLst>
                <a:ext uri="{FF2B5EF4-FFF2-40B4-BE49-F238E27FC236}">
                  <a16:creationId xmlns:a16="http://schemas.microsoft.com/office/drawing/2014/main" id="{032377A4-1247-47D1-81CE-D311CBEF05B1}"/>
                </a:ext>
              </a:extLst>
            </p:cNvPr>
            <p:cNvSpPr txBox="1"/>
            <p:nvPr/>
          </p:nvSpPr>
          <p:spPr>
            <a:xfrm>
              <a:off x="8014278" y="3151414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3</a:t>
              </a:r>
            </a:p>
          </p:txBody>
        </p:sp>
      </p:grpSp>
      <p:grpSp>
        <p:nvGrpSpPr>
          <p:cNvPr id="99" name="Groupe 98">
            <a:extLst>
              <a:ext uri="{FF2B5EF4-FFF2-40B4-BE49-F238E27FC236}">
                <a16:creationId xmlns:a16="http://schemas.microsoft.com/office/drawing/2014/main" id="{72BA7321-38D5-4E3F-9E13-F76A21DBF51A}"/>
              </a:ext>
            </a:extLst>
          </p:cNvPr>
          <p:cNvGrpSpPr/>
          <p:nvPr/>
        </p:nvGrpSpPr>
        <p:grpSpPr>
          <a:xfrm>
            <a:off x="4323565" y="2481502"/>
            <a:ext cx="305788" cy="338554"/>
            <a:chOff x="8014278" y="3151414"/>
            <a:chExt cx="305788" cy="338553"/>
          </a:xfrm>
        </p:grpSpPr>
        <p:sp>
          <p:nvSpPr>
            <p:cNvPr id="100" name="ZoneTexte 99">
              <a:extLst>
                <a:ext uri="{FF2B5EF4-FFF2-40B4-BE49-F238E27FC236}">
                  <a16:creationId xmlns:a16="http://schemas.microsoft.com/office/drawing/2014/main" id="{03797780-7891-45BD-B5AC-38B12B5ADCD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101" name="ZoneTexte 100">
              <a:extLst>
                <a:ext uri="{FF2B5EF4-FFF2-40B4-BE49-F238E27FC236}">
                  <a16:creationId xmlns:a16="http://schemas.microsoft.com/office/drawing/2014/main" id="{EAC81367-704F-42EA-8BDE-63B799FC2939}"/>
                </a:ext>
              </a:extLst>
            </p:cNvPr>
            <p:cNvSpPr txBox="1"/>
            <p:nvPr/>
          </p:nvSpPr>
          <p:spPr>
            <a:xfrm>
              <a:off x="8014278" y="3151414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4</a:t>
              </a:r>
            </a:p>
          </p:txBody>
        </p:sp>
      </p:grpSp>
      <p:grpSp>
        <p:nvGrpSpPr>
          <p:cNvPr id="102" name="Groupe 101">
            <a:extLst>
              <a:ext uri="{FF2B5EF4-FFF2-40B4-BE49-F238E27FC236}">
                <a16:creationId xmlns:a16="http://schemas.microsoft.com/office/drawing/2014/main" id="{8D2E11FD-C1DA-458D-B5F8-EFD1352449BC}"/>
              </a:ext>
            </a:extLst>
          </p:cNvPr>
          <p:cNvGrpSpPr/>
          <p:nvPr/>
        </p:nvGrpSpPr>
        <p:grpSpPr>
          <a:xfrm>
            <a:off x="5840796" y="2169053"/>
            <a:ext cx="305788" cy="338554"/>
            <a:chOff x="8014278" y="3151414"/>
            <a:chExt cx="305788" cy="338553"/>
          </a:xfrm>
        </p:grpSpPr>
        <p:sp>
          <p:nvSpPr>
            <p:cNvPr id="103" name="ZoneTexte 102">
              <a:extLst>
                <a:ext uri="{FF2B5EF4-FFF2-40B4-BE49-F238E27FC236}">
                  <a16:creationId xmlns:a16="http://schemas.microsoft.com/office/drawing/2014/main" id="{BEA69D61-6D33-400A-8E6D-FFEBA431111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104" name="ZoneTexte 103">
              <a:extLst>
                <a:ext uri="{FF2B5EF4-FFF2-40B4-BE49-F238E27FC236}">
                  <a16:creationId xmlns:a16="http://schemas.microsoft.com/office/drawing/2014/main" id="{8AC6C8BB-AB05-48E4-9244-553F5F10F656}"/>
                </a:ext>
              </a:extLst>
            </p:cNvPr>
            <p:cNvSpPr txBox="1"/>
            <p:nvPr/>
          </p:nvSpPr>
          <p:spPr>
            <a:xfrm>
              <a:off x="8014278" y="3151414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5</a:t>
              </a:r>
            </a:p>
          </p:txBody>
        </p:sp>
      </p:grpSp>
      <p:grpSp>
        <p:nvGrpSpPr>
          <p:cNvPr id="105" name="Groupe 104">
            <a:extLst>
              <a:ext uri="{FF2B5EF4-FFF2-40B4-BE49-F238E27FC236}">
                <a16:creationId xmlns:a16="http://schemas.microsoft.com/office/drawing/2014/main" id="{2AC82ED8-F92D-4C62-A7B6-883C7B50B4DE}"/>
              </a:ext>
            </a:extLst>
          </p:cNvPr>
          <p:cNvGrpSpPr/>
          <p:nvPr/>
        </p:nvGrpSpPr>
        <p:grpSpPr>
          <a:xfrm>
            <a:off x="1870976" y="5776258"/>
            <a:ext cx="305788" cy="338554"/>
            <a:chOff x="8014278" y="3151414"/>
            <a:chExt cx="305788" cy="338553"/>
          </a:xfrm>
        </p:grpSpPr>
        <p:sp>
          <p:nvSpPr>
            <p:cNvPr id="106" name="ZoneTexte 105">
              <a:extLst>
                <a:ext uri="{FF2B5EF4-FFF2-40B4-BE49-F238E27FC236}">
                  <a16:creationId xmlns:a16="http://schemas.microsoft.com/office/drawing/2014/main" id="{BADE9870-FE83-4553-9BF6-1AC39C94EE9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107" name="ZoneTexte 106">
              <a:extLst>
                <a:ext uri="{FF2B5EF4-FFF2-40B4-BE49-F238E27FC236}">
                  <a16:creationId xmlns:a16="http://schemas.microsoft.com/office/drawing/2014/main" id="{1B2953A1-6351-4A03-ACC4-CE463B672CA4}"/>
                </a:ext>
              </a:extLst>
            </p:cNvPr>
            <p:cNvSpPr txBox="1"/>
            <p:nvPr/>
          </p:nvSpPr>
          <p:spPr>
            <a:xfrm>
              <a:off x="8014278" y="3151414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6</a:t>
              </a:r>
            </a:p>
          </p:txBody>
        </p:sp>
      </p:grpSp>
      <p:grpSp>
        <p:nvGrpSpPr>
          <p:cNvPr id="110" name="Groupe 109">
            <a:extLst>
              <a:ext uri="{FF2B5EF4-FFF2-40B4-BE49-F238E27FC236}">
                <a16:creationId xmlns:a16="http://schemas.microsoft.com/office/drawing/2014/main" id="{B86CD967-6BEE-407B-B9B2-4F1527BD2C31}"/>
              </a:ext>
            </a:extLst>
          </p:cNvPr>
          <p:cNvGrpSpPr/>
          <p:nvPr/>
        </p:nvGrpSpPr>
        <p:grpSpPr>
          <a:xfrm>
            <a:off x="4323565" y="5631618"/>
            <a:ext cx="305788" cy="338554"/>
            <a:chOff x="8014278" y="3151414"/>
            <a:chExt cx="305788" cy="338553"/>
          </a:xfrm>
        </p:grpSpPr>
        <p:sp>
          <p:nvSpPr>
            <p:cNvPr id="111" name="ZoneTexte 110">
              <a:extLst>
                <a:ext uri="{FF2B5EF4-FFF2-40B4-BE49-F238E27FC236}">
                  <a16:creationId xmlns:a16="http://schemas.microsoft.com/office/drawing/2014/main" id="{AE46BC50-D81A-4A94-AAD3-AD4395475F0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112" name="ZoneTexte 111">
              <a:extLst>
                <a:ext uri="{FF2B5EF4-FFF2-40B4-BE49-F238E27FC236}">
                  <a16:creationId xmlns:a16="http://schemas.microsoft.com/office/drawing/2014/main" id="{7C343C75-A243-46C9-9B14-0AF6D522E7A1}"/>
                </a:ext>
              </a:extLst>
            </p:cNvPr>
            <p:cNvSpPr txBox="1"/>
            <p:nvPr/>
          </p:nvSpPr>
          <p:spPr>
            <a:xfrm>
              <a:off x="8014278" y="3151414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7</a:t>
              </a:r>
            </a:p>
          </p:txBody>
        </p:sp>
      </p:grpSp>
      <p:grpSp>
        <p:nvGrpSpPr>
          <p:cNvPr id="113" name="Groupe 112">
            <a:extLst>
              <a:ext uri="{FF2B5EF4-FFF2-40B4-BE49-F238E27FC236}">
                <a16:creationId xmlns:a16="http://schemas.microsoft.com/office/drawing/2014/main" id="{8F11A227-C66F-4D84-9F47-FFE93BD27CDD}"/>
              </a:ext>
            </a:extLst>
          </p:cNvPr>
          <p:cNvGrpSpPr/>
          <p:nvPr/>
        </p:nvGrpSpPr>
        <p:grpSpPr>
          <a:xfrm>
            <a:off x="4233277" y="6979319"/>
            <a:ext cx="305788" cy="338554"/>
            <a:chOff x="8014278" y="3151414"/>
            <a:chExt cx="305788" cy="338553"/>
          </a:xfrm>
        </p:grpSpPr>
        <p:sp>
          <p:nvSpPr>
            <p:cNvPr id="114" name="ZoneTexte 113">
              <a:extLst>
                <a:ext uri="{FF2B5EF4-FFF2-40B4-BE49-F238E27FC236}">
                  <a16:creationId xmlns:a16="http://schemas.microsoft.com/office/drawing/2014/main" id="{9891517E-C714-4B5C-A9C5-4FD093AFADA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115" name="ZoneTexte 114">
              <a:extLst>
                <a:ext uri="{FF2B5EF4-FFF2-40B4-BE49-F238E27FC236}">
                  <a16:creationId xmlns:a16="http://schemas.microsoft.com/office/drawing/2014/main" id="{68BF5361-32F0-4E16-9E27-909E30B02178}"/>
                </a:ext>
              </a:extLst>
            </p:cNvPr>
            <p:cNvSpPr txBox="1"/>
            <p:nvPr/>
          </p:nvSpPr>
          <p:spPr>
            <a:xfrm>
              <a:off x="8014278" y="3151414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8</a:t>
              </a:r>
            </a:p>
          </p:txBody>
        </p:sp>
      </p:grpSp>
      <p:grpSp>
        <p:nvGrpSpPr>
          <p:cNvPr id="116" name="Groupe 115">
            <a:extLst>
              <a:ext uri="{FF2B5EF4-FFF2-40B4-BE49-F238E27FC236}">
                <a16:creationId xmlns:a16="http://schemas.microsoft.com/office/drawing/2014/main" id="{7BD662F3-7E1D-4112-BC3A-BD03EDC127A0}"/>
              </a:ext>
            </a:extLst>
          </p:cNvPr>
          <p:cNvGrpSpPr/>
          <p:nvPr/>
        </p:nvGrpSpPr>
        <p:grpSpPr>
          <a:xfrm>
            <a:off x="4145523" y="6708946"/>
            <a:ext cx="137369" cy="947328"/>
            <a:chOff x="6172807" y="3958006"/>
            <a:chExt cx="214383" cy="2340281"/>
          </a:xfrm>
        </p:grpSpPr>
        <p:cxnSp>
          <p:nvCxnSpPr>
            <p:cNvPr id="117" name="Connecteur droit 116">
              <a:extLst>
                <a:ext uri="{FF2B5EF4-FFF2-40B4-BE49-F238E27FC236}">
                  <a16:creationId xmlns:a16="http://schemas.microsoft.com/office/drawing/2014/main" id="{34CD73C2-7F2D-4C2A-BE0F-F96D1CC3B1F6}"/>
                </a:ext>
              </a:extLst>
            </p:cNvPr>
            <p:cNvCxnSpPr/>
            <p:nvPr/>
          </p:nvCxnSpPr>
          <p:spPr>
            <a:xfrm flipH="1">
              <a:off x="6279999" y="3958006"/>
              <a:ext cx="1" cy="18362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Pentagone 80">
              <a:extLst>
                <a:ext uri="{FF2B5EF4-FFF2-40B4-BE49-F238E27FC236}">
                  <a16:creationId xmlns:a16="http://schemas.microsoft.com/office/drawing/2014/main" id="{0F1C8EE9-817E-4D4D-BF2C-A5E4D1171350}"/>
                </a:ext>
              </a:extLst>
            </p:cNvPr>
            <p:cNvSpPr/>
            <p:nvPr/>
          </p:nvSpPr>
          <p:spPr>
            <a:xfrm rot="5400000">
              <a:off x="6071667" y="5982763"/>
              <a:ext cx="416664" cy="214383"/>
            </a:xfrm>
            <a:prstGeom prst="homePlat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2" name="Organigramme : Connecteur 121">
              <a:extLst>
                <a:ext uri="{FF2B5EF4-FFF2-40B4-BE49-F238E27FC236}">
                  <a16:creationId xmlns:a16="http://schemas.microsoft.com/office/drawing/2014/main" id="{A766EB7C-E30A-4E7D-A8B2-A368C8463B43}"/>
                </a:ext>
              </a:extLst>
            </p:cNvPr>
            <p:cNvSpPr/>
            <p:nvPr/>
          </p:nvSpPr>
          <p:spPr>
            <a:xfrm>
              <a:off x="6232553" y="5781353"/>
              <a:ext cx="94891" cy="112144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3" name="Groupe 122">
            <a:extLst>
              <a:ext uri="{FF2B5EF4-FFF2-40B4-BE49-F238E27FC236}">
                <a16:creationId xmlns:a16="http://schemas.microsoft.com/office/drawing/2014/main" id="{C011DB5A-CB2A-43E7-A25C-90E4B01263B9}"/>
              </a:ext>
            </a:extLst>
          </p:cNvPr>
          <p:cNvGrpSpPr/>
          <p:nvPr/>
        </p:nvGrpSpPr>
        <p:grpSpPr>
          <a:xfrm>
            <a:off x="1982766" y="7375375"/>
            <a:ext cx="305788" cy="338554"/>
            <a:chOff x="8014278" y="3151414"/>
            <a:chExt cx="305788" cy="338553"/>
          </a:xfrm>
        </p:grpSpPr>
        <p:sp>
          <p:nvSpPr>
            <p:cNvPr id="124" name="ZoneTexte 123">
              <a:extLst>
                <a:ext uri="{FF2B5EF4-FFF2-40B4-BE49-F238E27FC236}">
                  <a16:creationId xmlns:a16="http://schemas.microsoft.com/office/drawing/2014/main" id="{F6A39A06-6032-4CB6-B940-13C26F37B61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125" name="ZoneTexte 124">
              <a:extLst>
                <a:ext uri="{FF2B5EF4-FFF2-40B4-BE49-F238E27FC236}">
                  <a16:creationId xmlns:a16="http://schemas.microsoft.com/office/drawing/2014/main" id="{60EED817-A0A5-44F9-9499-71576C9ADF92}"/>
                </a:ext>
              </a:extLst>
            </p:cNvPr>
            <p:cNvSpPr txBox="1"/>
            <p:nvPr/>
          </p:nvSpPr>
          <p:spPr>
            <a:xfrm>
              <a:off x="8014278" y="3151414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9</a:t>
              </a:r>
            </a:p>
          </p:txBody>
        </p:sp>
      </p:grpSp>
      <p:pic>
        <p:nvPicPr>
          <p:cNvPr id="126" name="Image 125">
            <a:extLst>
              <a:ext uri="{FF2B5EF4-FFF2-40B4-BE49-F238E27FC236}">
                <a16:creationId xmlns:a16="http://schemas.microsoft.com/office/drawing/2014/main" id="{A07CD74E-E508-477A-8451-D80D5E8E71D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82"/>
          <a:stretch/>
        </p:blipFill>
        <p:spPr>
          <a:xfrm rot="18695955">
            <a:off x="4978828" y="6957331"/>
            <a:ext cx="1668083" cy="706195"/>
          </a:xfrm>
          <a:prstGeom prst="rect">
            <a:avLst/>
          </a:prstGeom>
        </p:spPr>
      </p:pic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26A98C13-BF33-4151-9FBA-98F2D3CC2B1F}"/>
              </a:ext>
            </a:extLst>
          </p:cNvPr>
          <p:cNvCxnSpPr>
            <a:cxnSpLocks/>
            <a:stCxn id="17" idx="4"/>
          </p:cNvCxnSpPr>
          <p:nvPr/>
        </p:nvCxnSpPr>
        <p:spPr>
          <a:xfrm>
            <a:off x="5151553" y="5809019"/>
            <a:ext cx="506140" cy="12918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5CF7CEEE-9F39-4DBD-AD0C-91F78D5A9DCF}"/>
              </a:ext>
            </a:extLst>
          </p:cNvPr>
          <p:cNvCxnSpPr>
            <a:cxnSpLocks/>
          </p:cNvCxnSpPr>
          <p:nvPr/>
        </p:nvCxnSpPr>
        <p:spPr>
          <a:xfrm>
            <a:off x="2280748" y="486999"/>
            <a:ext cx="1263299" cy="0"/>
          </a:xfrm>
          <a:prstGeom prst="line">
            <a:avLst/>
          </a:prstGeom>
          <a:ln w="444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128">
            <a:extLst>
              <a:ext uri="{FF2B5EF4-FFF2-40B4-BE49-F238E27FC236}">
                <a16:creationId xmlns:a16="http://schemas.microsoft.com/office/drawing/2014/main" id="{7FAD94A3-D4BB-4D3E-95CB-5711E6E0921E}"/>
              </a:ext>
            </a:extLst>
          </p:cNvPr>
          <p:cNvCxnSpPr>
            <a:cxnSpLocks/>
          </p:cNvCxnSpPr>
          <p:nvPr/>
        </p:nvCxnSpPr>
        <p:spPr>
          <a:xfrm flipH="1">
            <a:off x="2362681" y="3154477"/>
            <a:ext cx="22955" cy="646558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 droit 135">
            <a:extLst>
              <a:ext uri="{FF2B5EF4-FFF2-40B4-BE49-F238E27FC236}">
                <a16:creationId xmlns:a16="http://schemas.microsoft.com/office/drawing/2014/main" id="{823A9CF8-5D23-46BB-95D0-A5A74B390A9C}"/>
              </a:ext>
            </a:extLst>
          </p:cNvPr>
          <p:cNvCxnSpPr>
            <a:cxnSpLocks/>
          </p:cNvCxnSpPr>
          <p:nvPr/>
        </p:nvCxnSpPr>
        <p:spPr>
          <a:xfrm>
            <a:off x="6324955" y="4736272"/>
            <a:ext cx="0" cy="1728026"/>
          </a:xfrm>
          <a:prstGeom prst="line">
            <a:avLst/>
          </a:prstGeom>
          <a:ln w="3238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B2973E15-F3B2-43F8-81A1-13780EB34197}"/>
              </a:ext>
            </a:extLst>
          </p:cNvPr>
          <p:cNvCxnSpPr>
            <a:cxnSpLocks/>
          </p:cNvCxnSpPr>
          <p:nvPr/>
        </p:nvCxnSpPr>
        <p:spPr>
          <a:xfrm flipH="1">
            <a:off x="3845356" y="1119034"/>
            <a:ext cx="113596" cy="40588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droit 154">
            <a:extLst>
              <a:ext uri="{FF2B5EF4-FFF2-40B4-BE49-F238E27FC236}">
                <a16:creationId xmlns:a16="http://schemas.microsoft.com/office/drawing/2014/main" id="{8C99501A-681D-4DB7-B579-08D1D4562865}"/>
              </a:ext>
            </a:extLst>
          </p:cNvPr>
          <p:cNvCxnSpPr>
            <a:cxnSpLocks/>
          </p:cNvCxnSpPr>
          <p:nvPr/>
        </p:nvCxnSpPr>
        <p:spPr>
          <a:xfrm flipH="1" flipV="1">
            <a:off x="2045668" y="1649613"/>
            <a:ext cx="339968" cy="190664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necteur droit 158">
            <a:extLst>
              <a:ext uri="{FF2B5EF4-FFF2-40B4-BE49-F238E27FC236}">
                <a16:creationId xmlns:a16="http://schemas.microsoft.com/office/drawing/2014/main" id="{D4D40154-9FE4-4246-8A91-0351ADAB5265}"/>
              </a:ext>
            </a:extLst>
          </p:cNvPr>
          <p:cNvCxnSpPr>
            <a:cxnSpLocks/>
          </p:cNvCxnSpPr>
          <p:nvPr/>
        </p:nvCxnSpPr>
        <p:spPr>
          <a:xfrm flipH="1">
            <a:off x="2044229" y="2235946"/>
            <a:ext cx="276972" cy="159639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onnecteur droit 173">
            <a:extLst>
              <a:ext uri="{FF2B5EF4-FFF2-40B4-BE49-F238E27FC236}">
                <a16:creationId xmlns:a16="http://schemas.microsoft.com/office/drawing/2014/main" id="{9BF3F7BF-8AB8-4DE4-9987-DB627E6034B9}"/>
              </a:ext>
            </a:extLst>
          </p:cNvPr>
          <p:cNvCxnSpPr>
            <a:cxnSpLocks/>
          </p:cNvCxnSpPr>
          <p:nvPr/>
        </p:nvCxnSpPr>
        <p:spPr>
          <a:xfrm flipH="1">
            <a:off x="2028019" y="6575506"/>
            <a:ext cx="485377" cy="339577"/>
          </a:xfrm>
          <a:prstGeom prst="line">
            <a:avLst/>
          </a:prstGeom>
          <a:ln w="1936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necteur droit 206">
            <a:extLst>
              <a:ext uri="{FF2B5EF4-FFF2-40B4-BE49-F238E27FC236}">
                <a16:creationId xmlns:a16="http://schemas.microsoft.com/office/drawing/2014/main" id="{8A1DA421-1A95-4825-AF0C-645CBCD84602}"/>
              </a:ext>
            </a:extLst>
          </p:cNvPr>
          <p:cNvCxnSpPr>
            <a:cxnSpLocks/>
          </p:cNvCxnSpPr>
          <p:nvPr/>
        </p:nvCxnSpPr>
        <p:spPr>
          <a:xfrm flipH="1" flipV="1">
            <a:off x="5090229" y="8000939"/>
            <a:ext cx="801326" cy="213653"/>
          </a:xfrm>
          <a:prstGeom prst="line">
            <a:avLst/>
          </a:prstGeom>
          <a:ln w="1936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9" descr="Afficher l'image d'origine">
            <a:extLst>
              <a:ext uri="{FF2B5EF4-FFF2-40B4-BE49-F238E27FC236}">
                <a16:creationId xmlns:a16="http://schemas.microsoft.com/office/drawing/2014/main" id="{8654362D-1B6D-43EC-8EB8-5D32FF46B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688" y="5736449"/>
            <a:ext cx="440973" cy="38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84362A7-335A-420C-AB5A-385F9B290854}"/>
              </a:ext>
            </a:extLst>
          </p:cNvPr>
          <p:cNvSpPr txBox="1"/>
          <p:nvPr/>
        </p:nvSpPr>
        <p:spPr>
          <a:xfrm>
            <a:off x="5414462" y="3928886"/>
            <a:ext cx="1064168" cy="30777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20 N.m ±1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42A458F-0FC8-B710-955A-C09126F610BA}"/>
              </a:ext>
            </a:extLst>
          </p:cNvPr>
          <p:cNvSpPr txBox="1"/>
          <p:nvPr/>
        </p:nvSpPr>
        <p:spPr>
          <a:xfrm>
            <a:off x="252089" y="9392138"/>
            <a:ext cx="3816424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 anchorCtr="0">
            <a:spAutoFit/>
          </a:bodyPr>
          <a:lstStyle/>
          <a:p>
            <a:r>
              <a:rPr lang="fr-FR" sz="700" dirty="0"/>
              <a:t>ECLATEC S.A.S. 41, rue Lafayette - CS 20069 - Maxéville - 54528 LAXOU CEDEX - France </a:t>
            </a:r>
          </a:p>
          <a:p>
            <a:r>
              <a:rPr lang="fr-FR" sz="700" dirty="0"/>
              <a:t>Tél. • + 33 (0)3 83 39 38 00</a:t>
            </a:r>
          </a:p>
          <a:p>
            <a:r>
              <a:rPr lang="fr-FR" sz="700" dirty="0"/>
              <a:t>Site • www.eclatec.com</a:t>
            </a:r>
          </a:p>
        </p:txBody>
      </p:sp>
    </p:spTree>
    <p:extLst>
      <p:ext uri="{BB962C8B-B14F-4D97-AF65-F5344CB8AC3E}">
        <p14:creationId xmlns:p14="http://schemas.microsoft.com/office/powerpoint/2010/main" val="2410730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à coins arrondis 91"/>
          <p:cNvSpPr/>
          <p:nvPr/>
        </p:nvSpPr>
        <p:spPr>
          <a:xfrm>
            <a:off x="211937" y="125849"/>
            <a:ext cx="6418916" cy="4248000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ZoneTexte 98"/>
          <p:cNvSpPr txBox="1"/>
          <p:nvPr/>
        </p:nvSpPr>
        <p:spPr>
          <a:xfrm>
            <a:off x="-3714" y="8850704"/>
            <a:ext cx="6861723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700" dirty="0"/>
              <a:t>La source lumineuse contenue dans ce luminaire ne doit être remplacée que par le fabricant ou son agent de maintenance ou une personne de qualification équivalente.</a:t>
            </a:r>
          </a:p>
          <a:p>
            <a:r>
              <a:rPr lang="en-US" sz="700" dirty="0"/>
              <a:t>The lighting part included in this luminaire must maintained by the manufacturer, an authorized service agent or a person with similar technical qualification.</a:t>
            </a:r>
            <a:endParaRPr lang="fr-FR" sz="700" dirty="0"/>
          </a:p>
          <a:p>
            <a:r>
              <a:rPr lang="it-IT" sz="700" dirty="0"/>
              <a:t>La sostituzione della sorgente luminosa contenuta in questo apparecchio deve essere effettuata solo dal produttore o dal suo addetto alla manutenzione o da una persona con qualifiche equivalenti.</a:t>
            </a:r>
            <a:r>
              <a:rPr lang="de-DE" sz="700" i="1" dirty="0"/>
              <a:t>.</a:t>
            </a:r>
            <a:endParaRPr lang="fr-FR" sz="700" dirty="0"/>
          </a:p>
        </p:txBody>
      </p:sp>
      <p:sp>
        <p:nvSpPr>
          <p:cNvPr id="13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637630" y="9670211"/>
            <a:ext cx="220370" cy="235789"/>
          </a:xfrm>
        </p:spPr>
        <p:txBody>
          <a:bodyPr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211937" y="64055"/>
            <a:ext cx="360000" cy="461665"/>
            <a:chOff x="-2044460" y="616073"/>
            <a:chExt cx="360000" cy="461665"/>
          </a:xfrm>
        </p:grpSpPr>
        <p:sp>
          <p:nvSpPr>
            <p:cNvPr id="8" name="Rectangle 7"/>
            <p:cNvSpPr/>
            <p:nvPr/>
          </p:nvSpPr>
          <p:spPr>
            <a:xfrm>
              <a:off x="-2044460" y="679017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5" name="ZoneTexte 184"/>
            <p:cNvSpPr txBox="1"/>
            <p:nvPr/>
          </p:nvSpPr>
          <p:spPr>
            <a:xfrm>
              <a:off x="-2014039" y="616073"/>
              <a:ext cx="3295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A9E6A978-E66A-4529-9A50-001D194FD5BA}"/>
              </a:ext>
            </a:extLst>
          </p:cNvPr>
          <p:cNvGrpSpPr/>
          <p:nvPr/>
        </p:nvGrpSpPr>
        <p:grpSpPr>
          <a:xfrm>
            <a:off x="412929" y="587514"/>
            <a:ext cx="2441977" cy="3481886"/>
            <a:chOff x="1007448" y="3337289"/>
            <a:chExt cx="2035817" cy="2604476"/>
          </a:xfrm>
        </p:grpSpPr>
        <p:pic>
          <p:nvPicPr>
            <p:cNvPr id="34" name="Picture 4" descr="X:\PROJETS\STANDARD\0616_SONATA\ANNEXES\NOTICE DE MONTAGE CLIENT\VUE_040.jpg">
              <a:extLst>
                <a:ext uri="{FF2B5EF4-FFF2-40B4-BE49-F238E27FC236}">
                  <a16:creationId xmlns:a16="http://schemas.microsoft.com/office/drawing/2014/main" id="{70B67059-5F34-47CD-B63D-2C979CAC7E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10213" y="4609443"/>
              <a:ext cx="1610810" cy="1291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3" descr="X:\PROJETS\STANDARD\0616_SONATA\ANNEXES\NOTICE DE MONTAGE CLIENT\VUE_039.jpg">
              <a:extLst>
                <a:ext uri="{FF2B5EF4-FFF2-40B4-BE49-F238E27FC236}">
                  <a16:creationId xmlns:a16="http://schemas.microsoft.com/office/drawing/2014/main" id="{A7AE3166-4C85-40B3-84E5-7E0117EED4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07448" y="3337289"/>
              <a:ext cx="1670071" cy="1273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5E131C84-C4BD-45BB-B8BC-EC55A94CCFA0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8421" y="4279716"/>
              <a:ext cx="451398" cy="357910"/>
            </a:xfrm>
            <a:prstGeom prst="rect">
              <a:avLst/>
            </a:prstGeom>
          </p:spPr>
        </p:pic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415CC5B2-159F-4AF0-B6DE-821971683ADE}"/>
                </a:ext>
              </a:extLst>
            </p:cNvPr>
            <p:cNvPicPr>
              <a:picLocks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1140" y="5583855"/>
              <a:ext cx="451398" cy="357910"/>
            </a:xfrm>
            <a:prstGeom prst="rect">
              <a:avLst/>
            </a:prstGeom>
          </p:spPr>
        </p:pic>
        <p:grpSp>
          <p:nvGrpSpPr>
            <p:cNvPr id="38" name="Groupe 37">
              <a:extLst>
                <a:ext uri="{FF2B5EF4-FFF2-40B4-BE49-F238E27FC236}">
                  <a16:creationId xmlns:a16="http://schemas.microsoft.com/office/drawing/2014/main" id="{36C6E164-1D9D-4079-8038-2DEFBBE89D97}"/>
                </a:ext>
              </a:extLst>
            </p:cNvPr>
            <p:cNvGrpSpPr/>
            <p:nvPr/>
          </p:nvGrpSpPr>
          <p:grpSpPr>
            <a:xfrm>
              <a:off x="2547841" y="3510982"/>
              <a:ext cx="474626" cy="990760"/>
              <a:chOff x="6020747" y="942311"/>
              <a:chExt cx="374333" cy="731425"/>
            </a:xfrm>
          </p:grpSpPr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9A37C865-0586-44B8-98A5-1AD9EAE29166}"/>
                  </a:ext>
                </a:extLst>
              </p:cNvPr>
              <p:cNvSpPr txBox="1"/>
              <p:nvPr/>
            </p:nvSpPr>
            <p:spPr>
              <a:xfrm>
                <a:off x="6025363" y="1105554"/>
                <a:ext cx="277533" cy="181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b="1" dirty="0"/>
                  <a:t>N</a:t>
                </a:r>
              </a:p>
            </p:txBody>
          </p:sp>
          <p:sp>
            <p:nvSpPr>
              <p:cNvPr id="49" name="ZoneTexte 48">
                <a:extLst>
                  <a:ext uri="{FF2B5EF4-FFF2-40B4-BE49-F238E27FC236}">
                    <a16:creationId xmlns:a16="http://schemas.microsoft.com/office/drawing/2014/main" id="{7DCA800C-1DCE-43E9-BB0C-A25B54ADF383}"/>
                  </a:ext>
                </a:extLst>
              </p:cNvPr>
              <p:cNvSpPr txBox="1"/>
              <p:nvPr/>
            </p:nvSpPr>
            <p:spPr>
              <a:xfrm>
                <a:off x="6020747" y="942311"/>
                <a:ext cx="277533" cy="181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b="1" dirty="0"/>
                  <a:t>L</a:t>
                </a:r>
              </a:p>
            </p:txBody>
          </p:sp>
          <p:pic>
            <p:nvPicPr>
              <p:cNvPr id="50" name="Image 49">
                <a:extLst>
                  <a:ext uri="{FF2B5EF4-FFF2-40B4-BE49-F238E27FC236}">
                    <a16:creationId xmlns:a16="http://schemas.microsoft.com/office/drawing/2014/main" id="{2145CB4D-A06B-4CC3-804B-C95DA514D6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51427" y="1560330"/>
                <a:ext cx="343653" cy="113406"/>
              </a:xfrm>
              <a:prstGeom prst="rect">
                <a:avLst/>
              </a:prstGeom>
            </p:spPr>
          </p:pic>
          <p:pic>
            <p:nvPicPr>
              <p:cNvPr id="51" name="Image 50">
                <a:extLst>
                  <a:ext uri="{FF2B5EF4-FFF2-40B4-BE49-F238E27FC236}">
                    <a16:creationId xmlns:a16="http://schemas.microsoft.com/office/drawing/2014/main" id="{C690E571-DA8A-4C01-83F6-ACF928E43213}"/>
                  </a:ext>
                </a:extLst>
              </p:cNvPr>
              <p:cNvPicPr>
                <a:picLocks/>
              </p:cNvPicPr>
              <p:nvPr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123024" y="1331087"/>
                <a:ext cx="223441" cy="165141"/>
              </a:xfrm>
              <a:prstGeom prst="rect">
                <a:avLst/>
              </a:prstGeom>
            </p:spPr>
          </p:pic>
        </p:grpSp>
        <p:grpSp>
          <p:nvGrpSpPr>
            <p:cNvPr id="44" name="Groupe 43">
              <a:extLst>
                <a:ext uri="{FF2B5EF4-FFF2-40B4-BE49-F238E27FC236}">
                  <a16:creationId xmlns:a16="http://schemas.microsoft.com/office/drawing/2014/main" id="{5BE54D59-B76C-45DD-A60B-81B92D4B254B}"/>
                </a:ext>
              </a:extLst>
            </p:cNvPr>
            <p:cNvGrpSpPr/>
            <p:nvPr/>
          </p:nvGrpSpPr>
          <p:grpSpPr>
            <a:xfrm>
              <a:off x="2523993" y="4777118"/>
              <a:ext cx="519272" cy="1002047"/>
              <a:chOff x="5985535" y="933979"/>
              <a:chExt cx="409545" cy="739757"/>
            </a:xfrm>
          </p:grpSpPr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623AB628-2C29-4D7A-89FA-CADB9D1C42FA}"/>
                  </a:ext>
                </a:extLst>
              </p:cNvPr>
              <p:cNvSpPr txBox="1"/>
              <p:nvPr/>
            </p:nvSpPr>
            <p:spPr>
              <a:xfrm>
                <a:off x="5985535" y="1105555"/>
                <a:ext cx="277532" cy="181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b="1" dirty="0"/>
                  <a:t>N</a:t>
                </a:r>
              </a:p>
            </p:txBody>
          </p:sp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F4827997-E4D4-43FD-9B90-05672D2BFA9E}"/>
                  </a:ext>
                </a:extLst>
              </p:cNvPr>
              <p:cNvSpPr txBox="1"/>
              <p:nvPr/>
            </p:nvSpPr>
            <p:spPr>
              <a:xfrm>
                <a:off x="5995433" y="933979"/>
                <a:ext cx="277532" cy="181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b="1" dirty="0"/>
                  <a:t>L</a:t>
                </a:r>
              </a:p>
            </p:txBody>
          </p:sp>
          <p:pic>
            <p:nvPicPr>
              <p:cNvPr id="47" name="Image 46">
                <a:extLst>
                  <a:ext uri="{FF2B5EF4-FFF2-40B4-BE49-F238E27FC236}">
                    <a16:creationId xmlns:a16="http://schemas.microsoft.com/office/drawing/2014/main" id="{914A8F6A-82B9-4DF1-88CE-5CFA68961D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51427" y="1560330"/>
                <a:ext cx="343653" cy="113406"/>
              </a:xfrm>
              <a:prstGeom prst="rect">
                <a:avLst/>
              </a:prstGeom>
            </p:spPr>
          </p:pic>
        </p:grpSp>
      </p:grpSp>
      <p:pic>
        <p:nvPicPr>
          <p:cNvPr id="39" name="Image 38">
            <a:extLst>
              <a:ext uri="{FF2B5EF4-FFF2-40B4-BE49-F238E27FC236}">
                <a16:creationId xmlns:a16="http://schemas.microsoft.com/office/drawing/2014/main" id="{9C08F64C-452C-42D4-B0CF-983DE98DDBB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8433" y="5050587"/>
            <a:ext cx="1305485" cy="1356008"/>
          </a:xfrm>
          <a:prstGeom prst="rect">
            <a:avLst/>
          </a:prstGeom>
        </p:spPr>
      </p:pic>
      <p:sp>
        <p:nvSpPr>
          <p:cNvPr id="2" name="Signe Plus 1">
            <a:extLst>
              <a:ext uri="{FF2B5EF4-FFF2-40B4-BE49-F238E27FC236}">
                <a16:creationId xmlns:a16="http://schemas.microsoft.com/office/drawing/2014/main" id="{F2482E07-0298-8B14-9C9B-63D4CE4F8E86}"/>
              </a:ext>
            </a:extLst>
          </p:cNvPr>
          <p:cNvSpPr/>
          <p:nvPr/>
        </p:nvSpPr>
        <p:spPr>
          <a:xfrm>
            <a:off x="3591663" y="1194885"/>
            <a:ext cx="530051" cy="536805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499D7C9-4B15-4E12-D9F7-81A7817A7921}"/>
              </a:ext>
            </a:extLst>
          </p:cNvPr>
          <p:cNvSpPr txBox="1"/>
          <p:nvPr/>
        </p:nvSpPr>
        <p:spPr>
          <a:xfrm>
            <a:off x="4906662" y="1303948"/>
            <a:ext cx="781048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DMX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92DEBB4-9901-2EC5-37D6-75084A0C2816}"/>
              </a:ext>
            </a:extLst>
          </p:cNvPr>
          <p:cNvSpPr txBox="1"/>
          <p:nvPr/>
        </p:nvSpPr>
        <p:spPr>
          <a:xfrm>
            <a:off x="252089" y="9392138"/>
            <a:ext cx="3816424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 anchorCtr="0">
            <a:spAutoFit/>
          </a:bodyPr>
          <a:lstStyle/>
          <a:p>
            <a:r>
              <a:rPr lang="fr-FR" sz="700" dirty="0"/>
              <a:t>ECLATEC S.A.S. 41, rue Lafayette - CS 20069 - Maxéville - 54528 LAXOU CEDEX - France </a:t>
            </a:r>
          </a:p>
          <a:p>
            <a:r>
              <a:rPr lang="fr-FR" sz="700" dirty="0"/>
              <a:t>Tél. • + 33 (0)3 83 39 38 00</a:t>
            </a:r>
          </a:p>
          <a:p>
            <a:r>
              <a:rPr lang="fr-FR" sz="700" dirty="0"/>
              <a:t>Site • www.eclatec.com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9487142-74E6-EE66-AABC-D75E70423543}"/>
              </a:ext>
            </a:extLst>
          </p:cNvPr>
          <p:cNvSpPr txBox="1"/>
          <p:nvPr/>
        </p:nvSpPr>
        <p:spPr>
          <a:xfrm>
            <a:off x="1687635" y="5050029"/>
            <a:ext cx="47617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Autres notices et modes opératoires</a:t>
            </a:r>
          </a:p>
          <a:p>
            <a:r>
              <a:rPr lang="en-GB" sz="1400" dirty="0"/>
              <a:t>Other manuals and operating instructions</a:t>
            </a:r>
          </a:p>
          <a:p>
            <a:r>
              <a:rPr lang="it-IT" sz="1400" dirty="0"/>
              <a:t>Altri manuali e istruzioni per l'uso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0460E86-4A6E-0D83-35DE-E354A96AE331}"/>
              </a:ext>
            </a:extLst>
          </p:cNvPr>
          <p:cNvSpPr txBox="1"/>
          <p:nvPr/>
        </p:nvSpPr>
        <p:spPr>
          <a:xfrm>
            <a:off x="3384172" y="2100234"/>
            <a:ext cx="2859874" cy="1277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dirty="0"/>
              <a:t>Les fils DALI en pied de poteau doivent être </a:t>
            </a:r>
          </a:p>
          <a:p>
            <a:r>
              <a:rPr lang="fr-FR" sz="1100" dirty="0"/>
              <a:t>séparés et isolés s’ils ne sont pas connectés</a:t>
            </a:r>
          </a:p>
          <a:p>
            <a:r>
              <a:rPr lang="en-GB" sz="1100" i="1" dirty="0">
                <a:solidFill>
                  <a:srgbClr val="4D4D4D"/>
                </a:solidFill>
              </a:rPr>
              <a:t>The DALI wires at the foot of the pole must be </a:t>
            </a:r>
          </a:p>
          <a:p>
            <a:r>
              <a:rPr lang="en-GB" sz="1100" i="1" dirty="0">
                <a:solidFill>
                  <a:srgbClr val="4D4D4D"/>
                </a:solidFill>
              </a:rPr>
              <a:t>separated and isolated if they are not connected</a:t>
            </a:r>
          </a:p>
          <a:p>
            <a:r>
              <a:rPr kumimoji="0" lang="it-IT" sz="1100" b="0" i="1" u="none" strike="noStrike" cap="none" normalizeH="0" baseline="0" dirty="0">
                <a:ln>
                  <a:noFill/>
                </a:ln>
                <a:solidFill>
                  <a:srgbClr val="4D4D4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fili DALI ai piedi del palo devono essere separati e isolati se non sono collegati.</a:t>
            </a:r>
          </a:p>
        </p:txBody>
      </p:sp>
    </p:spTree>
    <p:extLst>
      <p:ext uri="{BB962C8B-B14F-4D97-AF65-F5344CB8AC3E}">
        <p14:creationId xmlns:p14="http://schemas.microsoft.com/office/powerpoint/2010/main" val="15993283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27135</TotalTime>
  <Words>485</Words>
  <Application>Microsoft Office PowerPoint</Application>
  <PresentationFormat>Format A4 (210 x 297 mm)</PresentationFormat>
  <Paragraphs>66</Paragraphs>
  <Slides>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Aharoni</vt:lpstr>
      <vt:lpstr>Arial</vt:lpstr>
      <vt:lpstr>Arial Black</vt:lpstr>
      <vt:lpstr>Calibri</vt:lpstr>
      <vt:lpstr>Thème Office</vt:lpstr>
      <vt:lpstr>Présentation PowerPoint</vt:lpstr>
      <vt:lpstr>Présentation PowerPoint</vt:lpstr>
      <vt:lpstr>Présentation PowerPoint</vt:lpstr>
    </vt:vector>
  </TitlesOfParts>
  <Company>ECLATEC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DECORSE Jérôme</dc:creator>
  <cp:lastModifiedBy>Emeline Lemaitre</cp:lastModifiedBy>
  <cp:revision>1001</cp:revision>
  <cp:lastPrinted>2016-12-19T12:21:39Z</cp:lastPrinted>
  <dcterms:created xsi:type="dcterms:W3CDTF">2014-09-30T11:19:34Z</dcterms:created>
  <dcterms:modified xsi:type="dcterms:W3CDTF">2024-12-12T16:03:53Z</dcterms:modified>
</cp:coreProperties>
</file>