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62" r:id="rId4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33"/>
    <a:srgbClr val="FF3300"/>
    <a:srgbClr val="FF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20" autoAdjust="0"/>
  </p:normalViewPr>
  <p:slideViewPr>
    <p:cSldViewPr snapToGrid="0">
      <p:cViewPr varScale="1">
        <p:scale>
          <a:sx n="73" d="100"/>
          <a:sy n="73" d="100"/>
        </p:scale>
        <p:origin x="3090" y="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D550-146C-432A-B2CE-220018EABA62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4F9-11FE-4A30-BF44-133E6C9E1E21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0C8-7503-4C98-9528-E437B7F578CD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6CB-421F-4BD7-95EF-B8704D3F88B7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682-03B4-4CBB-B9EC-093F2CC6FC84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856C-C7AE-4875-82E2-717DB64C4042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797D-9854-4C89-AC04-868E7C78D518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0DC7-B65C-4F45-93EB-DEABA1346264}" type="datetime1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539-6154-457D-809C-3402F535CDB4}" type="datetime1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85C-29A5-4158-BFEC-020CCC00182D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5431-18D8-446F-8355-1B7F18E72201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B2D9-1734-49A7-8C2B-ACD16720E1C8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jp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18" Type="http://schemas.openxmlformats.org/officeDocument/2006/relationships/image" Target="../media/image26.png"/><Relationship Id="rId26" Type="http://schemas.openxmlformats.org/officeDocument/2006/relationships/image" Target="../media/image30.jpeg"/><Relationship Id="rId3" Type="http://schemas.openxmlformats.org/officeDocument/2006/relationships/image" Target="../media/image15.png"/><Relationship Id="rId21" Type="http://schemas.microsoft.com/office/2007/relationships/hdphoto" Target="../media/hdphoto10.wdp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24" Type="http://schemas.openxmlformats.org/officeDocument/2006/relationships/image" Target="../media/image29.png"/><Relationship Id="rId5" Type="http://schemas.openxmlformats.org/officeDocument/2006/relationships/image" Target="../media/image17.png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4.jpeg"/><Relationship Id="rId22" Type="http://schemas.openxmlformats.org/officeDocument/2006/relationships/image" Target="../media/image28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microsoft.com/office/2007/relationships/hdphoto" Target="../media/hdphoto1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microsoft.com/office/2007/relationships/hdphoto" Target="../media/hdphoto14.wdp"/><Relationship Id="rId10" Type="http://schemas.microsoft.com/office/2007/relationships/hdphoto" Target="../media/hdphoto16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22614" r="4579" b="26966"/>
          <a:stretch/>
        </p:blipFill>
        <p:spPr bwMode="auto">
          <a:xfrm>
            <a:off x="779189" y="6090249"/>
            <a:ext cx="5746162" cy="23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26088" r="7430" b="28645"/>
          <a:stretch/>
        </p:blipFill>
        <p:spPr bwMode="auto">
          <a:xfrm>
            <a:off x="548231" y="3528222"/>
            <a:ext cx="5721175" cy="21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78068"/>
              </p:ext>
            </p:extLst>
          </p:nvPr>
        </p:nvGraphicFramePr>
        <p:xfrm>
          <a:off x="3579961" y="2084592"/>
          <a:ext cx="3086401" cy="927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ODELIA 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7,8kg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0,10m²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ODELIA 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8,3kg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0,15m²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087" t="7402" r="27277" b="18499"/>
          <a:stretch/>
        </p:blipFill>
        <p:spPr bwMode="auto">
          <a:xfrm>
            <a:off x="887771" y="688239"/>
            <a:ext cx="2110660" cy="1822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" name="ZoneTexte 70"/>
          <p:cNvSpPr txBox="1"/>
          <p:nvPr/>
        </p:nvSpPr>
        <p:spPr>
          <a:xfrm>
            <a:off x="2181225" y="205048"/>
            <a:ext cx="2495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ODELIA</a:t>
            </a:r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LED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50" y="3080728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485948" y="9507798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/>
              <a:t>0478_5100_B_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499163" y="5905259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SMG34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257180" y="5905256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SMG27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5270205" y="777357"/>
            <a:ext cx="716665" cy="361353"/>
            <a:chOff x="7763101" y="3408390"/>
            <a:chExt cx="716665" cy="361353"/>
          </a:xfrm>
        </p:grpSpPr>
        <p:sp>
          <p:nvSpPr>
            <p:cNvPr id="42" name="Rectangle 41"/>
            <p:cNvSpPr/>
            <p:nvPr/>
          </p:nvSpPr>
          <p:spPr>
            <a:xfrm>
              <a:off x="7794166" y="3408390"/>
              <a:ext cx="648724" cy="361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763101" y="3419086"/>
              <a:ext cx="716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 Black" panose="020B0A04020102020204" pitchFamily="34" charset="0"/>
                </a:rPr>
                <a:t>IP65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1236200" y="3149753"/>
            <a:ext cx="14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rbel" panose="020B0503020204020204" pitchFamily="34" charset="0"/>
              </a:rPr>
              <a:t>ODELIA 550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243166" y="3149753"/>
            <a:ext cx="143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rbel" panose="020B0503020204020204" pitchFamily="34" charset="0"/>
              </a:rPr>
              <a:t>ODELIA 670</a:t>
            </a:r>
          </a:p>
        </p:txBody>
      </p:sp>
      <p:pic>
        <p:nvPicPr>
          <p:cNvPr id="3074" name="Picture 2" descr="C:\Users\jerome.genin\Documents\NOTICE CLIENT\VIGNETTE\logo GHM_fond blan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2" y="205049"/>
            <a:ext cx="893066" cy="4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211937" y="5715498"/>
            <a:ext cx="6430662" cy="307482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pic>
        <p:nvPicPr>
          <p:cNvPr id="58" name="Picture 12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792" y="2066655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57AFD8-0663-7C82-C50C-5434CC73E253}"/>
              </a:ext>
            </a:extLst>
          </p:cNvPr>
          <p:cNvSpPr txBox="1"/>
          <p:nvPr/>
        </p:nvSpPr>
        <p:spPr>
          <a:xfrm>
            <a:off x="211937" y="9390990"/>
            <a:ext cx="338437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17901" r="22832" b="10689"/>
          <a:stretch/>
        </p:blipFill>
        <p:spPr bwMode="auto">
          <a:xfrm>
            <a:off x="211937" y="6064147"/>
            <a:ext cx="3134079" cy="25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8625" r="20931" b="13998"/>
          <a:stretch/>
        </p:blipFill>
        <p:spPr bwMode="auto">
          <a:xfrm>
            <a:off x="3545864" y="6064605"/>
            <a:ext cx="3096735" cy="25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6872" r="22494" b="6609"/>
          <a:stretch/>
        </p:blipFill>
        <p:spPr bwMode="auto">
          <a:xfrm>
            <a:off x="3537587" y="2906859"/>
            <a:ext cx="3101172" cy="293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t="8159" r="33574" b="14153"/>
          <a:stretch/>
        </p:blipFill>
        <p:spPr bwMode="auto">
          <a:xfrm>
            <a:off x="216325" y="2898233"/>
            <a:ext cx="3140115" cy="293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14794" r="20970" b="11975"/>
          <a:stretch/>
        </p:blipFill>
        <p:spPr bwMode="auto">
          <a:xfrm>
            <a:off x="3524076" y="144128"/>
            <a:ext cx="3114682" cy="24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9325" r="21311" b="14892"/>
          <a:stretch/>
        </p:blipFill>
        <p:spPr bwMode="auto">
          <a:xfrm>
            <a:off x="226804" y="135502"/>
            <a:ext cx="3135848" cy="25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3526149" y="125850"/>
            <a:ext cx="3116450" cy="259226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211937" y="125850"/>
            <a:ext cx="3141692" cy="259226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2" name="Picture 3" descr="C:\Users\jerome.genin\Documents\Notice de montage\Symbole main soutien blanch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62" b="89538" l="0" r="100000">
                        <a14:foregroundMark x1="38906" y1="38769" x2="38906" y2="38769"/>
                        <a14:foregroundMark x1="16094" y1="29538" x2="27344" y2="37846"/>
                        <a14:foregroundMark x1="10313" y1="29846" x2="25781" y2="48615"/>
                        <a14:foregroundMark x1="25469" y1="20615" x2="33906" y2="24923"/>
                        <a14:foregroundMark x1="66875" y1="36615" x2="65938" y2="30462"/>
                        <a14:foregroundMark x1="39531" y1="59692" x2="50625" y2="64923"/>
                        <a14:foregroundMark x1="48438" y1="62462" x2="65313" y2="65231"/>
                        <a14:foregroundMark x1="9756" y1="36986" x2="20557" y2="50000"/>
                        <a14:foregroundMark x1="5575" y1="26712" x2="8711" y2="51370"/>
                        <a14:foregroundMark x1="27875" y1="30137" x2="50174" y2="42466"/>
                        <a14:foregroundMark x1="48432" y1="36301" x2="57491" y2="35616"/>
                        <a14:foregroundMark x1="71080" y1="31507" x2="71080" y2="31507"/>
                        <a14:foregroundMark x1="63066" y1="63014" x2="80139" y2="58219"/>
                        <a14:foregroundMark x1="81185" y1="54795" x2="96516" y2="39041"/>
                        <a14:foregroundMark x1="51709" y1="48739" x2="59829" y2="48739"/>
                        <a14:foregroundMark x1="65385" y1="52941" x2="75214" y2="51261"/>
                        <a14:foregroundMark x1="65812" y1="50420" x2="73077" y2="49580"/>
                        <a14:foregroundMark x1="72650" y1="50420" x2="79060" y2="46218"/>
                        <a14:foregroundMark x1="79487" y1="47899" x2="86752" y2="38655"/>
                        <a14:foregroundMark x1="87179" y1="39496" x2="93162" y2="32773"/>
                        <a14:foregroundMark x1="61966" y1="46218" x2="66667" y2="43697"/>
                        <a14:foregroundMark x1="94017" y1="33613" x2="97009" y2="33613"/>
                        <a14:backgroundMark x1="64103" y1="47899" x2="70085" y2="49580"/>
                        <a14:backgroundMark x1="70513" y1="49580" x2="80769" y2="40336"/>
                        <a14:backgroundMark x1="80769" y1="42017" x2="91453" y2="31933"/>
                        <a14:backgroundMark x1="91880" y1="31933" x2="98291" y2="27731"/>
                        <a14:backgroundMark x1="70940" y1="45378" x2="77350" y2="36134"/>
                        <a14:backgroundMark x1="97863" y1="30252" x2="99573" y2="30252"/>
                        <a14:backgroundMark x1="98718" y1="26050" x2="99573" y2="33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047">
            <a:off x="3938552" y="2233934"/>
            <a:ext cx="987900" cy="50166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brightRoom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9" descr="Afficher l'image d'orig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60" y="2162897"/>
            <a:ext cx="521193" cy="4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e 86"/>
          <p:cNvGrpSpPr>
            <a:grpSpLocks noChangeAspect="1"/>
          </p:cNvGrpSpPr>
          <p:nvPr/>
        </p:nvGrpSpPr>
        <p:grpSpPr>
          <a:xfrm>
            <a:off x="332063" y="2988176"/>
            <a:ext cx="1467972" cy="2468031"/>
            <a:chOff x="426055" y="2982234"/>
            <a:chExt cx="1347988" cy="2651523"/>
          </a:xfrm>
        </p:grpSpPr>
        <p:pic>
          <p:nvPicPr>
            <p:cNvPr id="88" name="Picture 27" descr="X:\PROJETS\STANDARD\0629_FONCTIONNEL LED\ANNEXES\NOTICE DE MONTAGE\CABLE ALIMENTATION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80" t="67375" r="2758"/>
            <a:stretch/>
          </p:blipFill>
          <p:spPr bwMode="auto">
            <a:xfrm>
              <a:off x="426055" y="4384839"/>
              <a:ext cx="1083075" cy="115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8" descr="X:\PROJETS\STANDARD\0629_FONCTIONNEL LED\ANNEXES\NOTICE DE MONTAGE\CABLE ALIMENTATION.jpg"/>
            <p:cNvPicPr>
              <a:picLocks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55" t="21115" r="2251" b="46445"/>
            <a:stretch/>
          </p:blipFill>
          <p:spPr bwMode="auto">
            <a:xfrm>
              <a:off x="476422" y="3099506"/>
              <a:ext cx="1083600" cy="11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1" name="Groupe 90"/>
            <p:cNvGrpSpPr/>
            <p:nvPr/>
          </p:nvGrpSpPr>
          <p:grpSpPr>
            <a:xfrm>
              <a:off x="448410" y="3398838"/>
              <a:ext cx="1325633" cy="2234919"/>
              <a:chOff x="148097" y="3532713"/>
              <a:chExt cx="2671810" cy="2743124"/>
            </a:xfrm>
          </p:grpSpPr>
          <p:grpSp>
            <p:nvGrpSpPr>
              <p:cNvPr id="100" name="Groupe 99"/>
              <p:cNvGrpSpPr/>
              <p:nvPr/>
            </p:nvGrpSpPr>
            <p:grpSpPr>
              <a:xfrm>
                <a:off x="2252655" y="3532713"/>
                <a:ext cx="567252" cy="1150851"/>
                <a:chOff x="5787934" y="958359"/>
                <a:chExt cx="447386" cy="849614"/>
              </a:xfrm>
            </p:grpSpPr>
            <p:sp>
              <p:nvSpPr>
                <p:cNvPr id="119" name="ZoneTexte 118"/>
                <p:cNvSpPr txBox="1"/>
                <p:nvPr/>
              </p:nvSpPr>
              <p:spPr>
                <a:xfrm>
                  <a:off x="5796314" y="1378977"/>
                  <a:ext cx="277533" cy="239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120" name="ZoneTexte 119"/>
                <p:cNvSpPr txBox="1"/>
                <p:nvPr/>
              </p:nvSpPr>
              <p:spPr>
                <a:xfrm>
                  <a:off x="5787934" y="1568280"/>
                  <a:ext cx="277530" cy="239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121" name="Image 120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1669" y="958359"/>
                  <a:ext cx="343651" cy="113406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e 104"/>
              <p:cNvGrpSpPr/>
              <p:nvPr/>
            </p:nvGrpSpPr>
            <p:grpSpPr>
              <a:xfrm>
                <a:off x="2182872" y="5129753"/>
                <a:ext cx="583975" cy="1146084"/>
                <a:chOff x="5716502" y="1194311"/>
                <a:chExt cx="460576" cy="846091"/>
              </a:xfrm>
            </p:grpSpPr>
            <p:sp>
              <p:nvSpPr>
                <p:cNvPr id="116" name="ZoneTexte 115"/>
                <p:cNvSpPr txBox="1"/>
                <p:nvPr/>
              </p:nvSpPr>
              <p:spPr>
                <a:xfrm>
                  <a:off x="5716502" y="1579227"/>
                  <a:ext cx="277535" cy="239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117" name="ZoneTexte 116"/>
                <p:cNvSpPr txBox="1"/>
                <p:nvPr/>
              </p:nvSpPr>
              <p:spPr>
                <a:xfrm>
                  <a:off x="5716503" y="1800710"/>
                  <a:ext cx="277535" cy="239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118" name="Image 11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425" y="1194311"/>
                  <a:ext cx="343653" cy="113406"/>
                </a:xfrm>
                <a:prstGeom prst="rect">
                  <a:avLst/>
                </a:prstGeom>
              </p:spPr>
            </p:pic>
          </p:grpSp>
          <p:pic>
            <p:nvPicPr>
              <p:cNvPr id="106" name="Image 105"/>
              <p:cNvPicPr>
                <a:picLocks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775" y="4167974"/>
                <a:ext cx="594074" cy="425821"/>
              </a:xfrm>
              <a:prstGeom prst="rect">
                <a:avLst/>
              </a:prstGeom>
            </p:spPr>
          </p:pic>
          <p:pic>
            <p:nvPicPr>
              <p:cNvPr id="107" name="Image 106"/>
              <p:cNvPicPr>
                <a:picLocks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097" y="5743300"/>
                <a:ext cx="594074" cy="425821"/>
              </a:xfrm>
              <a:prstGeom prst="rect">
                <a:avLst/>
              </a:prstGeom>
            </p:spPr>
          </p:pic>
        </p:grpSp>
        <p:sp>
          <p:nvSpPr>
            <p:cNvPr id="93" name="ZoneTexte 92"/>
            <p:cNvSpPr txBox="1"/>
            <p:nvPr/>
          </p:nvSpPr>
          <p:spPr>
            <a:xfrm>
              <a:off x="981963" y="2982234"/>
              <a:ext cx="240227" cy="19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1345285" y="2990726"/>
              <a:ext cx="290438" cy="19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955233" y="4279983"/>
              <a:ext cx="240227" cy="198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317034" y="4291860"/>
              <a:ext cx="290438" cy="19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</p:grp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2" name="Rectangle à coins arrondis 71"/>
          <p:cNvSpPr/>
          <p:nvPr/>
        </p:nvSpPr>
        <p:spPr>
          <a:xfrm>
            <a:off x="219485" y="2907774"/>
            <a:ext cx="3134144" cy="2939729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à coins arrondis 121"/>
          <p:cNvSpPr/>
          <p:nvPr/>
        </p:nvSpPr>
        <p:spPr>
          <a:xfrm>
            <a:off x="3527325" y="2898233"/>
            <a:ext cx="3111433" cy="294927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Rectangle à coins arrondis 125"/>
          <p:cNvSpPr/>
          <p:nvPr/>
        </p:nvSpPr>
        <p:spPr>
          <a:xfrm>
            <a:off x="211937" y="6059222"/>
            <a:ext cx="3147933" cy="2704118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à coins arrondis 126"/>
          <p:cNvSpPr/>
          <p:nvPr/>
        </p:nvSpPr>
        <p:spPr>
          <a:xfrm>
            <a:off x="3528614" y="6059222"/>
            <a:ext cx="3113985" cy="2704118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9" name="Groupe 138"/>
          <p:cNvGrpSpPr/>
          <p:nvPr/>
        </p:nvGrpSpPr>
        <p:grpSpPr>
          <a:xfrm>
            <a:off x="4902645" y="3877373"/>
            <a:ext cx="305788" cy="338554"/>
            <a:chOff x="8014278" y="3151414"/>
            <a:chExt cx="305788" cy="338553"/>
          </a:xfrm>
        </p:grpSpPr>
        <p:sp>
          <p:nvSpPr>
            <p:cNvPr id="140" name="ZoneTexte 13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3598160" y="3595616"/>
            <a:ext cx="305788" cy="338554"/>
            <a:chOff x="8014278" y="3151415"/>
            <a:chExt cx="305788" cy="338553"/>
          </a:xfrm>
        </p:grpSpPr>
        <p:sp>
          <p:nvSpPr>
            <p:cNvPr id="143" name="ZoneTexte 14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45" name="Groupe 144"/>
          <p:cNvGrpSpPr/>
          <p:nvPr/>
        </p:nvGrpSpPr>
        <p:grpSpPr>
          <a:xfrm>
            <a:off x="5615763" y="3960952"/>
            <a:ext cx="305788" cy="338554"/>
            <a:chOff x="8014278" y="3151415"/>
            <a:chExt cx="305788" cy="338553"/>
          </a:xfrm>
        </p:grpSpPr>
        <p:sp>
          <p:nvSpPr>
            <p:cNvPr id="146" name="ZoneTexte 145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7" name="ZoneTexte 146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2594507" y="127581"/>
            <a:ext cx="759519" cy="551436"/>
            <a:chOff x="7505740" y="1078477"/>
            <a:chExt cx="360040" cy="349299"/>
          </a:xfrm>
        </p:grpSpPr>
        <p:sp>
          <p:nvSpPr>
            <p:cNvPr id="155" name="Rectangle à coins arrondis 154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ZoneTexte 155"/>
            <p:cNvSpPr txBox="1"/>
            <p:nvPr/>
          </p:nvSpPr>
          <p:spPr>
            <a:xfrm>
              <a:off x="7520970" y="1089222"/>
              <a:ext cx="329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12" y="147808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e 169"/>
          <p:cNvGrpSpPr/>
          <p:nvPr/>
        </p:nvGrpSpPr>
        <p:grpSpPr>
          <a:xfrm>
            <a:off x="5883080" y="2894987"/>
            <a:ext cx="759519" cy="468000"/>
            <a:chOff x="7505740" y="1078477"/>
            <a:chExt cx="360040" cy="296448"/>
          </a:xfrm>
        </p:grpSpPr>
        <p:sp>
          <p:nvSpPr>
            <p:cNvPr id="171" name="Rectangle à coins arrondis 17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73" name="Picture 2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85" y="2915216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ficher l'image d'orig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4" y="2907012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8" descr="Afficher l'image d'orig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16" y="278515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6" name="Groupe 175"/>
          <p:cNvGrpSpPr/>
          <p:nvPr/>
        </p:nvGrpSpPr>
        <p:grpSpPr>
          <a:xfrm>
            <a:off x="5883891" y="6057814"/>
            <a:ext cx="759519" cy="551436"/>
            <a:chOff x="7505740" y="1078477"/>
            <a:chExt cx="360040" cy="349299"/>
          </a:xfrm>
        </p:grpSpPr>
        <p:sp>
          <p:nvSpPr>
            <p:cNvPr id="177" name="Rectangle à coins arrondis 176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7520970" y="1089222"/>
              <a:ext cx="329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79" name="Picture 2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96" y="6078041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8" descr="Afficher l'image d'orig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00" y="6208748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ficher l'image d'origin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14043" y1="18298" x2="27660" y2="7447"/>
                        <a14:foregroundMark x1="33404" y1="5745" x2="50000" y2="1915"/>
                        <a14:foregroundMark x1="53191" y1="3404" x2="71702" y2="7660"/>
                        <a14:foregroundMark x1="76596" y1="10426" x2="91489" y2="26383"/>
                        <a14:foregroundMark x1="91489" y1="26809" x2="97872" y2="48723"/>
                        <a14:foregroundMark x1="11489" y1="21064" x2="2979" y2="39574"/>
                        <a14:foregroundMark x1="2979" y1="41915" x2="4681" y2="63617"/>
                        <a14:foregroundMark x1="5319" y1="64894" x2="14255" y2="81702"/>
                        <a14:foregroundMark x1="16170" y1="82766" x2="34043" y2="95106"/>
                        <a14:foregroundMark x1="35319" y1="95532" x2="56170" y2="97021"/>
                        <a14:foregroundMark x1="56809" y1="96596" x2="78298" y2="88511"/>
                        <a14:foregroundMark x1="80000" y1="86809" x2="94043" y2="67872"/>
                        <a14:foregroundMark x1="94468" y1="65532" x2="98085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64" y="3129983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6" name="Groupe 185"/>
          <p:cNvGrpSpPr/>
          <p:nvPr/>
        </p:nvGrpSpPr>
        <p:grpSpPr>
          <a:xfrm>
            <a:off x="3526983" y="76166"/>
            <a:ext cx="360000" cy="461665"/>
            <a:chOff x="-2044460" y="630043"/>
            <a:chExt cx="360000" cy="461665"/>
          </a:xfrm>
        </p:grpSpPr>
        <p:sp>
          <p:nvSpPr>
            <p:cNvPr id="187" name="Rectangle 18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ZoneTexte 187"/>
            <p:cNvSpPr txBox="1"/>
            <p:nvPr/>
          </p:nvSpPr>
          <p:spPr>
            <a:xfrm>
              <a:off x="-2029250" y="630043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9" name="Groupe 188"/>
          <p:cNvGrpSpPr/>
          <p:nvPr/>
        </p:nvGrpSpPr>
        <p:grpSpPr>
          <a:xfrm>
            <a:off x="219181" y="2857580"/>
            <a:ext cx="360000" cy="461665"/>
            <a:chOff x="-2044460" y="628135"/>
            <a:chExt cx="360000" cy="461665"/>
          </a:xfrm>
        </p:grpSpPr>
        <p:sp>
          <p:nvSpPr>
            <p:cNvPr id="190" name="Rectangle 189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-2029250" y="628135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fr-FR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2" name="Groupe 191"/>
          <p:cNvGrpSpPr/>
          <p:nvPr/>
        </p:nvGrpSpPr>
        <p:grpSpPr>
          <a:xfrm>
            <a:off x="3528649" y="2848054"/>
            <a:ext cx="360000" cy="461665"/>
            <a:chOff x="-2044460" y="635841"/>
            <a:chExt cx="360000" cy="461665"/>
          </a:xfrm>
        </p:grpSpPr>
        <p:sp>
          <p:nvSpPr>
            <p:cNvPr id="193" name="Rectangle 192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-2029250" y="635841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212236" y="6008343"/>
            <a:ext cx="360000" cy="461665"/>
            <a:chOff x="-2044460" y="628184"/>
            <a:chExt cx="360000" cy="461665"/>
          </a:xfrm>
        </p:grpSpPr>
        <p:sp>
          <p:nvSpPr>
            <p:cNvPr id="196" name="Rectangle 1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198" name="Groupe 197"/>
          <p:cNvGrpSpPr/>
          <p:nvPr/>
        </p:nvGrpSpPr>
        <p:grpSpPr>
          <a:xfrm>
            <a:off x="3528648" y="6008343"/>
            <a:ext cx="360000" cy="461665"/>
            <a:chOff x="-2044460" y="628184"/>
            <a:chExt cx="360000" cy="461665"/>
          </a:xfrm>
        </p:grpSpPr>
        <p:sp>
          <p:nvSpPr>
            <p:cNvPr id="199" name="Rectangle 198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0BECE4F1-B9AF-E2BB-5EDB-DD3B86260279}"/>
              </a:ext>
            </a:extLst>
          </p:cNvPr>
          <p:cNvSpPr txBox="1"/>
          <p:nvPr/>
        </p:nvSpPr>
        <p:spPr>
          <a:xfrm>
            <a:off x="211937" y="9390990"/>
            <a:ext cx="338437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956B1D-4962-90B2-2200-96F765A70BF5}"/>
              </a:ext>
            </a:extLst>
          </p:cNvPr>
          <p:cNvSpPr txBox="1"/>
          <p:nvPr/>
        </p:nvSpPr>
        <p:spPr>
          <a:xfrm>
            <a:off x="8047" y="8785776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30260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8804" r="15925" b="9255"/>
          <a:stretch/>
        </p:blipFill>
        <p:spPr bwMode="auto">
          <a:xfrm>
            <a:off x="215339" y="1414760"/>
            <a:ext cx="6579762" cy="566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3633710" y="1106983"/>
            <a:ext cx="105860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  100N.m ±1</a:t>
            </a:r>
          </a:p>
        </p:txBody>
      </p:sp>
      <p:pic>
        <p:nvPicPr>
          <p:cNvPr id="64" name="Picture 1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10" y="7152558"/>
            <a:ext cx="1477953" cy="11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9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54" y="6452765"/>
            <a:ext cx="797828" cy="7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Connecteur droit avec flèche 65"/>
          <p:cNvCxnSpPr/>
          <p:nvPr/>
        </p:nvCxnSpPr>
        <p:spPr>
          <a:xfrm flipH="1">
            <a:off x="3711370" y="5952226"/>
            <a:ext cx="1731898" cy="1595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2100299" y="2346868"/>
            <a:ext cx="305788" cy="338554"/>
            <a:chOff x="8014278" y="3151415"/>
            <a:chExt cx="305788" cy="338553"/>
          </a:xfrm>
        </p:grpSpPr>
        <p:sp>
          <p:nvSpPr>
            <p:cNvPr id="34" name="ZoneTexte 33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022575" y="2915006"/>
            <a:ext cx="305788" cy="338554"/>
            <a:chOff x="8014278" y="3151415"/>
            <a:chExt cx="305788" cy="338553"/>
          </a:xfrm>
        </p:grpSpPr>
        <p:sp>
          <p:nvSpPr>
            <p:cNvPr id="37" name="ZoneTexte 36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4219389" y="6213753"/>
            <a:ext cx="305788" cy="338554"/>
            <a:chOff x="8014278" y="3151415"/>
            <a:chExt cx="305788" cy="338553"/>
          </a:xfrm>
        </p:grpSpPr>
        <p:sp>
          <p:nvSpPr>
            <p:cNvPr id="41" name="ZoneTexte 40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43" name="Rectangle à coins arrondis 42"/>
          <p:cNvSpPr/>
          <p:nvPr/>
        </p:nvSpPr>
        <p:spPr>
          <a:xfrm>
            <a:off x="211936" y="125850"/>
            <a:ext cx="6435993" cy="863749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5889330" y="125850"/>
            <a:ext cx="759519" cy="468000"/>
            <a:chOff x="7505740" y="1078477"/>
            <a:chExt cx="360040" cy="296448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67" y="150356"/>
            <a:ext cx="480431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39" t="23700" r="36150" b="28135"/>
          <a:stretch/>
        </p:blipFill>
        <p:spPr bwMode="auto">
          <a:xfrm>
            <a:off x="6324951" y="149918"/>
            <a:ext cx="282876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39" t="23700" r="36150" b="28135"/>
          <a:stretch/>
        </p:blipFill>
        <p:spPr bwMode="auto">
          <a:xfrm>
            <a:off x="2973832" y="691189"/>
            <a:ext cx="588664" cy="8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e 74"/>
          <p:cNvGrpSpPr/>
          <p:nvPr/>
        </p:nvGrpSpPr>
        <p:grpSpPr>
          <a:xfrm>
            <a:off x="209790" y="126541"/>
            <a:ext cx="906280" cy="360000"/>
            <a:chOff x="-2044460" y="679017"/>
            <a:chExt cx="360000" cy="360000"/>
          </a:xfrm>
        </p:grpSpPr>
        <p:sp>
          <p:nvSpPr>
            <p:cNvPr id="76" name="Rectangle 7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SMG34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787FDD2-F157-A292-43E5-E6258035BB18}"/>
              </a:ext>
            </a:extLst>
          </p:cNvPr>
          <p:cNvSpPr txBox="1"/>
          <p:nvPr/>
        </p:nvSpPr>
        <p:spPr>
          <a:xfrm>
            <a:off x="211937" y="9390990"/>
            <a:ext cx="338437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D8BED5-085D-70D4-1628-F48A37CC060A}"/>
              </a:ext>
            </a:extLst>
          </p:cNvPr>
          <p:cNvSpPr txBox="1"/>
          <p:nvPr/>
        </p:nvSpPr>
        <p:spPr>
          <a:xfrm>
            <a:off x="-3723" y="8770445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410730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20876</TotalTime>
  <Words>431</Words>
  <Application>Microsoft Office PowerPoint</Application>
  <PresentationFormat>Format A4 (210 x 297 mm)</PresentationFormat>
  <Paragraphs>72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Corbel</vt:lpstr>
      <vt:lpstr>Thème Office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735</cp:revision>
  <cp:lastPrinted>2016-06-23T14:54:57Z</cp:lastPrinted>
  <dcterms:created xsi:type="dcterms:W3CDTF">2014-09-30T11:19:34Z</dcterms:created>
  <dcterms:modified xsi:type="dcterms:W3CDTF">2024-12-06T11:46:21Z</dcterms:modified>
</cp:coreProperties>
</file>