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57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497" autoAdjust="0"/>
  </p:normalViewPr>
  <p:slideViewPr>
    <p:cSldViewPr snapToGrid="0">
      <p:cViewPr varScale="1">
        <p:scale>
          <a:sx n="78" d="100"/>
          <a:sy n="78" d="100"/>
        </p:scale>
        <p:origin x="3000" y="9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84B2D9-1734-49A7-8C2B-ACD16720E1C8}" type="datetime1">
              <a:rPr lang="fr-FR" smtClean="0"/>
              <a:t>06/12/2024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4.wdp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21" Type="http://schemas.openxmlformats.org/officeDocument/2006/relationships/image" Target="../media/image32.jpeg"/><Relationship Id="rId7" Type="http://schemas.openxmlformats.org/officeDocument/2006/relationships/image" Target="../media/image24.jpeg"/><Relationship Id="rId12" Type="http://schemas.microsoft.com/office/2007/relationships/hdphoto" Target="../media/hdphoto8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microsoft.com/office/2007/relationships/hdphoto" Target="../media/hdphoto10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23" Type="http://schemas.openxmlformats.org/officeDocument/2006/relationships/image" Target="../media/image34.png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microsoft.com/office/2007/relationships/hdphoto" Target="../media/hdphoto9.wdp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767" y="7056407"/>
            <a:ext cx="921581" cy="21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4268" y="3623094"/>
            <a:ext cx="3016521" cy="29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ZoneTexte 70"/>
          <p:cNvSpPr txBox="1"/>
          <p:nvPr/>
        </p:nvSpPr>
        <p:spPr>
          <a:xfrm>
            <a:off x="2245612" y="541461"/>
            <a:ext cx="172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NISMO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48" y="3546533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au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92267"/>
              </p:ext>
            </p:extLst>
          </p:nvPr>
        </p:nvGraphicFramePr>
        <p:xfrm>
          <a:off x="4290038" y="2580692"/>
          <a:ext cx="2238735" cy="6505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5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487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chemeClr val="tx1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5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0,23m²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159" y="2562911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à coins arrondis 33"/>
          <p:cNvSpPr/>
          <p:nvPr/>
        </p:nvSpPr>
        <p:spPr>
          <a:xfrm>
            <a:off x="332656" y="6659592"/>
            <a:ext cx="6192694" cy="2627282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4595663" y="539552"/>
            <a:ext cx="1929687" cy="1800200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/>
              <a:stretch/>
            </p:blipFill>
            <p:spPr>
              <a:xfrm>
                <a:off x="5203397" y="1071576"/>
                <a:ext cx="648724" cy="36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3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pic>
        <p:nvPicPr>
          <p:cNvPr id="33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79" y="52960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4126705" y="6732967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 76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604161" y="6732967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 60</a:t>
            </a:r>
          </a:p>
        </p:txBody>
      </p: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637040" y="9542669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0608_5100_D_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1" y="908547"/>
            <a:ext cx="1055314" cy="256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8742" y="7065033"/>
            <a:ext cx="961902" cy="215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169" y="4882551"/>
            <a:ext cx="5569300" cy="387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235" y="739922"/>
            <a:ext cx="5564038" cy="40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31168" y="560510"/>
            <a:ext cx="6222032" cy="424008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82138" y="8804708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500" i="1" dirty="0"/>
              <a:t>.</a:t>
            </a:r>
            <a:endParaRPr lang="fr-FR" sz="500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331168" y="4800599"/>
            <a:ext cx="6222032" cy="395445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285938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ectangle à coins arrondis 89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280786" y="4800599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Rectangle à coins arrondis 92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1.2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051707" y="6174306"/>
            <a:ext cx="305788" cy="338554"/>
            <a:chOff x="-2356120" y="2172832"/>
            <a:chExt cx="305788" cy="338554"/>
          </a:xfrm>
        </p:grpSpPr>
        <p:sp>
          <p:nvSpPr>
            <p:cNvPr id="15" name="ZoneTexte 1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871427" y="6055069"/>
            <a:ext cx="305788" cy="338554"/>
            <a:chOff x="-2356120" y="2172832"/>
            <a:chExt cx="305788" cy="338554"/>
          </a:xfrm>
        </p:grpSpPr>
        <p:sp>
          <p:nvSpPr>
            <p:cNvPr id="18" name="ZoneTexte 17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607767" y="3007069"/>
            <a:ext cx="305788" cy="338554"/>
            <a:chOff x="-2356120" y="2172832"/>
            <a:chExt cx="305788" cy="338554"/>
          </a:xfrm>
        </p:grpSpPr>
        <p:sp>
          <p:nvSpPr>
            <p:cNvPr id="21" name="ZoneTexte 20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091329" y="1816624"/>
            <a:ext cx="305788" cy="338554"/>
            <a:chOff x="-2356120" y="2172832"/>
            <a:chExt cx="305788" cy="338554"/>
          </a:xfrm>
        </p:grpSpPr>
        <p:sp>
          <p:nvSpPr>
            <p:cNvPr id="25" name="ZoneTexte 24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C989B14-45BF-4F29-D37C-9B35BF43616F}"/>
              </a:ext>
            </a:extLst>
          </p:cNvPr>
          <p:cNvSpPr txBox="1"/>
          <p:nvPr/>
        </p:nvSpPr>
        <p:spPr>
          <a:xfrm>
            <a:off x="280786" y="9490502"/>
            <a:ext cx="43209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2642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879" y="2638898"/>
            <a:ext cx="5090553" cy="8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185" y="3746732"/>
            <a:ext cx="3093244" cy="403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à coins arrondis 91"/>
          <p:cNvSpPr/>
          <p:nvPr/>
        </p:nvSpPr>
        <p:spPr>
          <a:xfrm>
            <a:off x="332656" y="3548709"/>
            <a:ext cx="6199200" cy="4235730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94564" y="3548709"/>
            <a:ext cx="522000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à coins arrondis 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TOP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774100" y="4970644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6N.m ±1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682879" y="4105556"/>
            <a:ext cx="759410" cy="789742"/>
            <a:chOff x="869174" y="674704"/>
            <a:chExt cx="759410" cy="789742"/>
          </a:xfrm>
        </p:grpSpPr>
        <p:pic>
          <p:nvPicPr>
            <p:cNvPr id="16" name="Picture 5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03986" y="920550"/>
              <a:ext cx="424598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1273452" y="674704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69174" y="112945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6x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572883" y="6008367"/>
            <a:ext cx="305788" cy="338554"/>
            <a:chOff x="-2356120" y="2172832"/>
            <a:chExt cx="305788" cy="338554"/>
          </a:xfrm>
        </p:grpSpPr>
        <p:sp>
          <p:nvSpPr>
            <p:cNvPr id="20" name="ZoneTexte 19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454643" y="6606420"/>
            <a:ext cx="305788" cy="338554"/>
            <a:chOff x="-2356120" y="2172832"/>
            <a:chExt cx="305788" cy="338554"/>
          </a:xfrm>
        </p:grpSpPr>
        <p:sp>
          <p:nvSpPr>
            <p:cNvPr id="23" name="ZoneTexte 22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332656" y="560511"/>
            <a:ext cx="6199200" cy="1640373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294564" y="559902"/>
            <a:ext cx="448794" cy="360040"/>
            <a:chOff x="-1252838" y="1495240"/>
            <a:chExt cx="448794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à coins arrondis 26"/>
            <p:cNvSpPr/>
            <p:nvPr/>
          </p:nvSpPr>
          <p:spPr>
            <a:xfrm>
              <a:off x="-1208461" y="1495240"/>
              <a:ext cx="360040" cy="3600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-1252838" y="1516726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2.1</a:t>
              </a:r>
            </a:p>
          </p:txBody>
        </p:sp>
      </p:grpSp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3320" y="620444"/>
            <a:ext cx="385917" cy="13871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FE01DABB-306F-B954-8CC1-C4E2EA2B380E}"/>
              </a:ext>
            </a:extLst>
          </p:cNvPr>
          <p:cNvGrpSpPr/>
          <p:nvPr/>
        </p:nvGrpSpPr>
        <p:grpSpPr>
          <a:xfrm>
            <a:off x="782064" y="674581"/>
            <a:ext cx="1466015" cy="1238978"/>
            <a:chOff x="1477874" y="605863"/>
            <a:chExt cx="1466015" cy="1238978"/>
          </a:xfrm>
        </p:grpSpPr>
        <p:pic>
          <p:nvPicPr>
            <p:cNvPr id="32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8355" t="21115" r="2251" b="46445"/>
            <a:stretch/>
          </p:blipFill>
          <p:spPr bwMode="auto">
            <a:xfrm>
              <a:off x="1486112" y="718469"/>
              <a:ext cx="1217341" cy="1109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e 37"/>
            <p:cNvGrpSpPr/>
            <p:nvPr/>
          </p:nvGrpSpPr>
          <p:grpSpPr>
            <a:xfrm>
              <a:off x="2627707" y="1005890"/>
              <a:ext cx="316182" cy="838951"/>
              <a:chOff x="5787934" y="958359"/>
              <a:chExt cx="447386" cy="791693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5796314" y="1378977"/>
                <a:ext cx="277534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5787934" y="1568280"/>
                <a:ext cx="277531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1669" y="958359"/>
                <a:ext cx="343651" cy="113406"/>
              </a:xfrm>
              <a:prstGeom prst="rect">
                <a:avLst/>
              </a:prstGeom>
            </p:spPr>
          </p:pic>
        </p:grpSp>
        <p:pic>
          <p:nvPicPr>
            <p:cNvPr id="40" name="Image 39"/>
            <p:cNvPicPr>
              <a:picLocks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7874" y="1502865"/>
              <a:ext cx="331132" cy="333127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2054049" y="605863"/>
              <a:ext cx="319110" cy="177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462213" y="614017"/>
              <a:ext cx="326285" cy="177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2C894CC-6918-3F18-4725-AD3488D4B826}"/>
              </a:ext>
            </a:extLst>
          </p:cNvPr>
          <p:cNvGrpSpPr/>
          <p:nvPr/>
        </p:nvGrpSpPr>
        <p:grpSpPr>
          <a:xfrm>
            <a:off x="2379488" y="682735"/>
            <a:ext cx="1484785" cy="1238527"/>
            <a:chOff x="1429529" y="1851977"/>
            <a:chExt cx="1484785" cy="1238527"/>
          </a:xfrm>
        </p:grpSpPr>
        <p:pic>
          <p:nvPicPr>
            <p:cNvPr id="31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29529" y="1952659"/>
              <a:ext cx="1216751" cy="110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e 38"/>
            <p:cNvGrpSpPr/>
            <p:nvPr/>
          </p:nvGrpSpPr>
          <p:grpSpPr>
            <a:xfrm>
              <a:off x="2588811" y="2255281"/>
              <a:ext cx="325503" cy="835223"/>
              <a:chOff x="5716502" y="1194311"/>
              <a:chExt cx="460576" cy="788171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5716502" y="1579226"/>
                <a:ext cx="277534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5716503" y="1800710"/>
                <a:ext cx="277535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33425" y="1194311"/>
                <a:ext cx="343653" cy="113406"/>
              </a:xfrm>
              <a:prstGeom prst="rect">
                <a:avLst/>
              </a:prstGeom>
            </p:spPr>
          </p:pic>
        </p:grpSp>
        <p:pic>
          <p:nvPicPr>
            <p:cNvPr id="41" name="Image 40"/>
            <p:cNvPicPr>
              <a:picLocks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4643" y="2735270"/>
              <a:ext cx="331132" cy="333127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2024019" y="1851977"/>
              <a:ext cx="319110" cy="177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430476" y="1863380"/>
              <a:ext cx="31911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8823" y="5523286"/>
            <a:ext cx="1698525" cy="21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370" y="5530392"/>
            <a:ext cx="1107224" cy="8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vers le haut 2"/>
          <p:cNvSpPr/>
          <p:nvPr/>
        </p:nvSpPr>
        <p:spPr>
          <a:xfrm rot="4263407">
            <a:off x="4613337" y="5878550"/>
            <a:ext cx="260012" cy="91331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onde 8"/>
          <p:cNvSpPr/>
          <p:nvPr/>
        </p:nvSpPr>
        <p:spPr>
          <a:xfrm>
            <a:off x="5295570" y="6606419"/>
            <a:ext cx="1208825" cy="1095994"/>
          </a:xfrm>
          <a:prstGeom prst="wedgeEllipseCallout">
            <a:avLst>
              <a:gd name="adj1" fmla="val -133495"/>
              <a:gd name="adj2" fmla="val -54707"/>
            </a:avLst>
          </a:prstGeom>
          <a:solidFill>
            <a:schemeClr val="bg1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332656" y="2253479"/>
            <a:ext cx="6199200" cy="123953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9" descr="Afficher l'image d'orig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26" y="2352040"/>
            <a:ext cx="986656" cy="8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2839166" y="2371047"/>
            <a:ext cx="2473116" cy="966871"/>
          </a:xfrm>
          <a:prstGeom prst="line">
            <a:avLst/>
          </a:prstGeom>
          <a:ln w="63500" cap="sq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2818992" y="2436113"/>
            <a:ext cx="2459783" cy="903180"/>
          </a:xfrm>
          <a:prstGeom prst="line">
            <a:avLst/>
          </a:prstGeom>
          <a:ln w="63500" cap="flat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2822454" y="2364416"/>
            <a:ext cx="2473116" cy="966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2847971" y="2428107"/>
            <a:ext cx="2457924" cy="903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 flipV="1">
            <a:off x="2792879" y="3284213"/>
            <a:ext cx="29575" cy="12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5295570" y="3386980"/>
            <a:ext cx="32847" cy="123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843" y="2300852"/>
            <a:ext cx="241240" cy="5723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67F985-A44E-4A7E-B5FB-DD93E9B296CD}"/>
              </a:ext>
            </a:extLst>
          </p:cNvPr>
          <p:cNvSpPr txBox="1"/>
          <p:nvPr/>
        </p:nvSpPr>
        <p:spPr>
          <a:xfrm>
            <a:off x="280786" y="9490502"/>
            <a:ext cx="432099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736BD6-6991-412B-9C38-A0A578C4D5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65" y="8244838"/>
            <a:ext cx="1005178" cy="1044079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861" y="6775697"/>
            <a:ext cx="797887" cy="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5CDF990-BD00-5470-3252-9614287D1C81}"/>
              </a:ext>
            </a:extLst>
          </p:cNvPr>
          <p:cNvSpPr txBox="1"/>
          <p:nvPr/>
        </p:nvSpPr>
        <p:spPr>
          <a:xfrm>
            <a:off x="389226" y="7843198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500" i="1" dirty="0"/>
              <a:t>.</a:t>
            </a:r>
            <a:endParaRPr lang="fr-FR" sz="5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D768F6F-194A-3967-2A59-A456E22927DB}"/>
              </a:ext>
            </a:extLst>
          </p:cNvPr>
          <p:cNvSpPr txBox="1"/>
          <p:nvPr/>
        </p:nvSpPr>
        <p:spPr>
          <a:xfrm>
            <a:off x="1424147" y="8347081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/>
              <a:t>Autres notices et modes opératoires</a:t>
            </a:r>
          </a:p>
          <a:p>
            <a:r>
              <a:rPr lang="en-GB" sz="900" b="1" dirty="0"/>
              <a:t>Other manuals and operating instructions</a:t>
            </a:r>
            <a:endParaRPr lang="fr-FR" sz="900" b="1" dirty="0"/>
          </a:p>
          <a:p>
            <a:r>
              <a:rPr lang="it-IT" sz="900" b="1" dirty="0"/>
              <a:t>Altri manuali e istruzioni per l'uso</a:t>
            </a:r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15918</TotalTime>
  <Words>304</Words>
  <Application>Microsoft Office PowerPoint</Application>
  <PresentationFormat>Format A4 (210 x 297 mm)</PresentationFormat>
  <Paragraphs>49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534</cp:revision>
  <cp:lastPrinted>2017-09-21T12:14:56Z</cp:lastPrinted>
  <dcterms:created xsi:type="dcterms:W3CDTF">2014-09-30T11:19:34Z</dcterms:created>
  <dcterms:modified xsi:type="dcterms:W3CDTF">2024-12-06T14:32:34Z</dcterms:modified>
</cp:coreProperties>
</file>