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256" r:id="rId2"/>
    <p:sldId id="261" r:id="rId3"/>
    <p:sldId id="262" r:id="rId4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0000"/>
    <a:srgbClr val="CCFF33"/>
    <a:srgbClr val="FF3300"/>
    <a:srgbClr val="FF0000"/>
    <a:srgbClr val="402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20" autoAdjust="0"/>
  </p:normalViewPr>
  <p:slideViewPr>
    <p:cSldViewPr snapToGrid="0">
      <p:cViewPr varScale="1">
        <p:scale>
          <a:sx n="73" d="100"/>
          <a:sy n="73" d="100"/>
        </p:scale>
        <p:origin x="3090" y="6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6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9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9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312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D550-146C-432A-B2CE-220018EABA62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E4F9-11FE-4A30-BF44-133E6C9E1E21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96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0C8-7503-4C98-9528-E437B7F578CD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6CB-421F-4BD7-95EF-B8704D3F88B7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58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60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682-03B4-4CBB-B9EC-093F2CC6FC84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03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856C-C7AE-4875-82E2-717DB64C4042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6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9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9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797D-9854-4C89-AC04-868E7C78D518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0DC7-B65C-4F45-93EB-DEABA1346264}" type="datetime1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539-6154-457D-809C-3402F535CDB4}" type="datetime1">
              <a:rPr lang="fr-FR" smtClean="0"/>
              <a:t>06/12/2024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2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308" y="39443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2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85C-29A5-4158-BFEC-020CCC00182D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5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5431-18D8-446F-8355-1B7F18E72201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B2D9-1734-49A7-8C2B-ACD16720E1C8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42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17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18" Type="http://schemas.openxmlformats.org/officeDocument/2006/relationships/image" Target="../media/image12.png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5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jpg"/><Relationship Id="rId22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0.wdp"/><Relationship Id="rId18" Type="http://schemas.openxmlformats.org/officeDocument/2006/relationships/image" Target="../media/image28.jpeg"/><Relationship Id="rId3" Type="http://schemas.openxmlformats.org/officeDocument/2006/relationships/image" Target="../media/image19.jpeg"/><Relationship Id="rId21" Type="http://schemas.microsoft.com/office/2007/relationships/hdphoto" Target="../media/hdphoto14.wdp"/><Relationship Id="rId7" Type="http://schemas.microsoft.com/office/2007/relationships/hdphoto" Target="../media/hdphoto7.wdp"/><Relationship Id="rId12" Type="http://schemas.openxmlformats.org/officeDocument/2006/relationships/image" Target="../media/image25.png"/><Relationship Id="rId17" Type="http://schemas.microsoft.com/office/2007/relationships/hdphoto" Target="../media/hdphoto12.wdp"/><Relationship Id="rId25" Type="http://schemas.microsoft.com/office/2007/relationships/hdphoto" Target="../media/hdphoto16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microsoft.com/office/2007/relationships/hdphoto" Target="../media/hdphoto9.wdp"/><Relationship Id="rId24" Type="http://schemas.openxmlformats.org/officeDocument/2006/relationships/image" Target="../media/image31.png"/><Relationship Id="rId5" Type="http://schemas.openxmlformats.org/officeDocument/2006/relationships/image" Target="../media/image21.jpeg"/><Relationship Id="rId15" Type="http://schemas.microsoft.com/office/2007/relationships/hdphoto" Target="../media/hdphoto11.wdp"/><Relationship Id="rId23" Type="http://schemas.microsoft.com/office/2007/relationships/hdphoto" Target="../media/hdphoto15.wdp"/><Relationship Id="rId10" Type="http://schemas.openxmlformats.org/officeDocument/2006/relationships/image" Target="../media/image24.png"/><Relationship Id="rId19" Type="http://schemas.microsoft.com/office/2007/relationships/hdphoto" Target="../media/hdphoto13.wdp"/><Relationship Id="rId4" Type="http://schemas.openxmlformats.org/officeDocument/2006/relationships/image" Target="../media/image20.jpeg"/><Relationship Id="rId9" Type="http://schemas.microsoft.com/office/2007/relationships/hdphoto" Target="../media/hdphoto8.wdp"/><Relationship Id="rId14" Type="http://schemas.openxmlformats.org/officeDocument/2006/relationships/image" Target="../media/image26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30.png"/><Relationship Id="rId18" Type="http://schemas.openxmlformats.org/officeDocument/2006/relationships/image" Target="../media/image41.jpe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12" Type="http://schemas.openxmlformats.org/officeDocument/2006/relationships/image" Target="../media/image38.pn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6" Type="http://schemas.microsoft.com/office/2007/relationships/hdphoto" Target="../media/hdphoto20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microsoft.com/office/2007/relationships/hdphoto" Target="../media/hdphoto19.wdp"/><Relationship Id="rId19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36.jpeg"/><Relationship Id="rId1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86" y="2785453"/>
            <a:ext cx="3439381" cy="272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1342403" y="5535794"/>
            <a:ext cx="110290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LL48</a:t>
            </a: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82" t="22922" r="27245" b="22335"/>
          <a:stretch/>
        </p:blipFill>
        <p:spPr bwMode="auto">
          <a:xfrm>
            <a:off x="3569998" y="6950580"/>
            <a:ext cx="2852866" cy="180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03" t="41797" r="21764" b="37326"/>
          <a:stretch/>
        </p:blipFill>
        <p:spPr bwMode="auto">
          <a:xfrm>
            <a:off x="471141" y="7493283"/>
            <a:ext cx="2778387" cy="7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35" t="17512" r="22425" b="55491"/>
          <a:stretch/>
        </p:blipFill>
        <p:spPr bwMode="auto">
          <a:xfrm>
            <a:off x="359952" y="5826953"/>
            <a:ext cx="3030282" cy="94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1312200" y="6952926"/>
            <a:ext cx="116330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D48</a:t>
            </a:r>
          </a:p>
        </p:txBody>
      </p:sp>
      <p:pic>
        <p:nvPicPr>
          <p:cNvPr id="62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55018" r="20702" b="18724"/>
          <a:stretch/>
        </p:blipFill>
        <p:spPr bwMode="auto">
          <a:xfrm>
            <a:off x="3493856" y="5848003"/>
            <a:ext cx="3005150" cy="9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4583508" y="6650021"/>
            <a:ext cx="110290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 TOP60 REVA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4553307" y="5535793"/>
            <a:ext cx="116330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LL54</a:t>
            </a:r>
          </a:p>
        </p:txBody>
      </p:sp>
      <p:graphicFrame>
        <p:nvGraphicFramePr>
          <p:cNvPr id="67" name="Tableau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64064"/>
              </p:ext>
            </p:extLst>
          </p:nvPr>
        </p:nvGraphicFramePr>
        <p:xfrm>
          <a:off x="4494317" y="2084592"/>
          <a:ext cx="2223758" cy="6153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IK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Hmax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68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8,5kg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0,075m²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14m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" name="ZoneTexte 70"/>
          <p:cNvSpPr txBox="1"/>
          <p:nvPr/>
        </p:nvSpPr>
        <p:spPr>
          <a:xfrm>
            <a:off x="1847852" y="205048"/>
            <a:ext cx="3060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MOANA</a:t>
            </a:r>
          </a:p>
          <a:p>
            <a:pPr algn="ctr"/>
            <a:r>
              <a:rPr lang="fr-FR" b="1" i="1" dirty="0">
                <a:latin typeface="Aharoni" panose="02010803020104030203" pitchFamily="2" charset="-79"/>
                <a:cs typeface="Aharoni" panose="02010803020104030203" pitchFamily="2" charset="-79"/>
              </a:rPr>
              <a:t> BLS</a:t>
            </a:r>
          </a:p>
          <a:p>
            <a:pPr algn="ctr"/>
            <a:endParaRPr lang="fr-FR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fr-F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b="1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60650" y="2785453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4725195" y="203140"/>
            <a:ext cx="1929687" cy="1800199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127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15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4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n>
                      <a:solidFill>
                        <a:schemeClr val="tx1"/>
                      </a:solidFill>
                    </a:ln>
                  </a:rPr>
                  <a:t>220-240V 50Hz</a:t>
                </a:r>
              </a:p>
            </p:txBody>
          </p:sp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56" y="1635053"/>
              <a:ext cx="360000" cy="360000"/>
            </a:xfrm>
            <a:prstGeom prst="rect">
              <a:avLst/>
            </a:prstGeom>
          </p:spPr>
        </p:pic>
      </p:grp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5621880" y="9423990"/>
            <a:ext cx="1151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/>
              <a:t>0562_5400_C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5270205" y="777357"/>
            <a:ext cx="716665" cy="361353"/>
            <a:chOff x="7763101" y="3408390"/>
            <a:chExt cx="716665" cy="361353"/>
          </a:xfrm>
        </p:grpSpPr>
        <p:sp>
          <p:nvSpPr>
            <p:cNvPr id="42" name="Rectangle 41"/>
            <p:cNvSpPr/>
            <p:nvPr/>
          </p:nvSpPr>
          <p:spPr>
            <a:xfrm>
              <a:off x="7794166" y="3408390"/>
              <a:ext cx="648724" cy="361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763101" y="3419086"/>
              <a:ext cx="716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 Black" panose="020B0A04020102020204" pitchFamily="34" charset="0"/>
                </a:rPr>
                <a:t>IP65</a:t>
              </a:r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211937" y="5434642"/>
            <a:ext cx="6430662" cy="3355676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12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39744" y1="53846" x2="39744" y2="58974"/>
                        <a14:foregroundMark x1="53846" y1="64103" x2="52564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822" y="2066654"/>
            <a:ext cx="331487" cy="33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Espace réservé du numéro de diapositive 3"/>
          <p:cNvSpPr txBox="1">
            <a:spLocks/>
          </p:cNvSpPr>
          <p:nvPr/>
        </p:nvSpPr>
        <p:spPr>
          <a:xfrm>
            <a:off x="6637630" y="9670211"/>
            <a:ext cx="220370" cy="235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2" name="Picture 5" descr="J:\Charte_graphique_Eclatec\1_logos\1-1_Logo_Eclatec\Logo_Eclatec_sans_baseline\Logo_Eclatec_ss-baseline_Quadri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9" y="184765"/>
            <a:ext cx="1260000" cy="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304709" y="796901"/>
            <a:ext cx="648724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0" y="957330"/>
            <a:ext cx="3524552" cy="164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77962EA-F1F7-47AC-8C9B-99A9677FDACF}"/>
              </a:ext>
            </a:extLst>
          </p:cNvPr>
          <p:cNvSpPr txBox="1"/>
          <p:nvPr/>
        </p:nvSpPr>
        <p:spPr>
          <a:xfrm>
            <a:off x="252089" y="9393799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8E1289-EA8D-C40D-44B6-261F7D6FBFB1}"/>
              </a:ext>
            </a:extLst>
          </p:cNvPr>
          <p:cNvSpPr txBox="1"/>
          <p:nvPr/>
        </p:nvSpPr>
        <p:spPr>
          <a:xfrm>
            <a:off x="211937" y="8850704"/>
            <a:ext cx="64429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0DC9853F-0C08-9B80-298C-992BD847E42A}"/>
              </a:ext>
            </a:extLst>
          </p:cNvPr>
          <p:cNvGrpSpPr/>
          <p:nvPr/>
        </p:nvGrpSpPr>
        <p:grpSpPr>
          <a:xfrm>
            <a:off x="2137497" y="3285053"/>
            <a:ext cx="4424936" cy="3116412"/>
            <a:chOff x="1512661" y="2990344"/>
            <a:chExt cx="5065486" cy="356754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661" y="2990344"/>
              <a:ext cx="5045803" cy="3567541"/>
            </a:xfrm>
            <a:prstGeom prst="rect">
              <a:avLst/>
            </a:prstGeom>
          </p:spPr>
        </p:pic>
        <p:grpSp>
          <p:nvGrpSpPr>
            <p:cNvPr id="83" name="Groupe 82"/>
            <p:cNvGrpSpPr/>
            <p:nvPr/>
          </p:nvGrpSpPr>
          <p:grpSpPr>
            <a:xfrm>
              <a:off x="2768869" y="3219510"/>
              <a:ext cx="305788" cy="338554"/>
              <a:chOff x="8014278" y="3151414"/>
              <a:chExt cx="305788" cy="338553"/>
            </a:xfrm>
          </p:grpSpPr>
          <p:sp>
            <p:nvSpPr>
              <p:cNvPr id="84" name="ZoneTexte 83"/>
              <p:cNvSpPr txBox="1">
                <a:spLocks noChangeAspect="1"/>
              </p:cNvSpPr>
              <p:nvPr/>
            </p:nvSpPr>
            <p:spPr>
              <a:xfrm>
                <a:off x="8044978" y="3201971"/>
                <a:ext cx="244388" cy="252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noAutofit/>
              </a:bodyPr>
              <a:lstStyle/>
              <a:p>
                <a:endParaRPr lang="fr-FR" sz="1400" dirty="0"/>
              </a:p>
            </p:txBody>
          </p:sp>
          <p:sp>
            <p:nvSpPr>
              <p:cNvPr id="86" name="ZoneTexte 85"/>
              <p:cNvSpPr txBox="1"/>
              <p:nvPr/>
            </p:nvSpPr>
            <p:spPr>
              <a:xfrm>
                <a:off x="8014278" y="3151414"/>
                <a:ext cx="305788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3</a:t>
                </a:r>
              </a:p>
            </p:txBody>
          </p:sp>
        </p:grpSp>
        <p:grpSp>
          <p:nvGrpSpPr>
            <p:cNvPr id="139" name="Groupe 138"/>
            <p:cNvGrpSpPr/>
            <p:nvPr/>
          </p:nvGrpSpPr>
          <p:grpSpPr>
            <a:xfrm>
              <a:off x="6272359" y="3578384"/>
              <a:ext cx="305788" cy="338554"/>
              <a:chOff x="8014278" y="3151414"/>
              <a:chExt cx="305788" cy="338553"/>
            </a:xfrm>
          </p:grpSpPr>
          <p:sp>
            <p:nvSpPr>
              <p:cNvPr id="140" name="ZoneTexte 139"/>
              <p:cNvSpPr txBox="1">
                <a:spLocks noChangeAspect="1"/>
              </p:cNvSpPr>
              <p:nvPr/>
            </p:nvSpPr>
            <p:spPr>
              <a:xfrm>
                <a:off x="8044978" y="3201971"/>
                <a:ext cx="244388" cy="252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noAutofit/>
              </a:bodyPr>
              <a:lstStyle/>
              <a:p>
                <a:endParaRPr lang="fr-FR" sz="1400" dirty="0"/>
              </a:p>
            </p:txBody>
          </p:sp>
          <p:sp>
            <p:nvSpPr>
              <p:cNvPr id="141" name="ZoneTexte 140"/>
              <p:cNvSpPr txBox="1"/>
              <p:nvPr/>
            </p:nvSpPr>
            <p:spPr>
              <a:xfrm>
                <a:off x="8014278" y="3151414"/>
                <a:ext cx="305788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1</a:t>
                </a:r>
              </a:p>
            </p:txBody>
          </p:sp>
        </p:grpSp>
        <p:grpSp>
          <p:nvGrpSpPr>
            <p:cNvPr id="145" name="Groupe 144"/>
            <p:cNvGrpSpPr/>
            <p:nvPr/>
          </p:nvGrpSpPr>
          <p:grpSpPr>
            <a:xfrm>
              <a:off x="1871534" y="3080033"/>
              <a:ext cx="305788" cy="338554"/>
              <a:chOff x="8014278" y="3151415"/>
              <a:chExt cx="305788" cy="338553"/>
            </a:xfrm>
          </p:grpSpPr>
          <p:sp>
            <p:nvSpPr>
              <p:cNvPr id="146" name="ZoneTexte 145"/>
              <p:cNvSpPr txBox="1">
                <a:spLocks noChangeAspect="1"/>
              </p:cNvSpPr>
              <p:nvPr/>
            </p:nvSpPr>
            <p:spPr>
              <a:xfrm>
                <a:off x="8044978" y="3201971"/>
                <a:ext cx="244388" cy="252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noAutofit/>
              </a:bodyPr>
              <a:lstStyle/>
              <a:p>
                <a:endParaRPr lang="fr-FR" sz="1400" dirty="0"/>
              </a:p>
            </p:txBody>
          </p:sp>
          <p:sp>
            <p:nvSpPr>
              <p:cNvPr id="147" name="ZoneTexte 146"/>
              <p:cNvSpPr txBox="1"/>
              <p:nvPr/>
            </p:nvSpPr>
            <p:spPr>
              <a:xfrm>
                <a:off x="8014278" y="3151415"/>
                <a:ext cx="305788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2</a:t>
                </a:r>
              </a:p>
            </p:txBody>
          </p:sp>
        </p:grpSp>
        <p:grpSp>
          <p:nvGrpSpPr>
            <p:cNvPr id="97" name="Groupe 96"/>
            <p:cNvGrpSpPr/>
            <p:nvPr/>
          </p:nvGrpSpPr>
          <p:grpSpPr>
            <a:xfrm>
              <a:off x="5496168" y="4452439"/>
              <a:ext cx="305788" cy="338554"/>
              <a:chOff x="8014278" y="3151415"/>
              <a:chExt cx="305788" cy="338553"/>
            </a:xfrm>
          </p:grpSpPr>
          <p:sp>
            <p:nvSpPr>
              <p:cNvPr id="98" name="ZoneTexte 97"/>
              <p:cNvSpPr txBox="1">
                <a:spLocks noChangeAspect="1"/>
              </p:cNvSpPr>
              <p:nvPr/>
            </p:nvSpPr>
            <p:spPr>
              <a:xfrm>
                <a:off x="8044978" y="3201971"/>
                <a:ext cx="244388" cy="252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noAutofit/>
              </a:bodyPr>
              <a:lstStyle/>
              <a:p>
                <a:endParaRPr lang="fr-FR" sz="1400" dirty="0"/>
              </a:p>
            </p:txBody>
          </p:sp>
          <p:sp>
            <p:nvSpPr>
              <p:cNvPr id="103" name="ZoneTexte 102"/>
              <p:cNvSpPr txBox="1"/>
              <p:nvPr/>
            </p:nvSpPr>
            <p:spPr>
              <a:xfrm>
                <a:off x="8014278" y="3151415"/>
                <a:ext cx="305788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4</a:t>
                </a:r>
              </a:p>
            </p:txBody>
          </p:sp>
        </p:grpSp>
        <p:grpSp>
          <p:nvGrpSpPr>
            <p:cNvPr id="154" name="Groupe 153"/>
            <p:cNvGrpSpPr/>
            <p:nvPr/>
          </p:nvGrpSpPr>
          <p:grpSpPr>
            <a:xfrm>
              <a:off x="4644824" y="3884036"/>
              <a:ext cx="305788" cy="338554"/>
              <a:chOff x="8014278" y="3151415"/>
              <a:chExt cx="305788" cy="338553"/>
            </a:xfrm>
          </p:grpSpPr>
          <p:sp>
            <p:nvSpPr>
              <p:cNvPr id="155" name="ZoneTexte 154"/>
              <p:cNvSpPr txBox="1">
                <a:spLocks noChangeAspect="1"/>
              </p:cNvSpPr>
              <p:nvPr/>
            </p:nvSpPr>
            <p:spPr>
              <a:xfrm>
                <a:off x="8044978" y="3201971"/>
                <a:ext cx="244388" cy="252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noAutofit/>
              </a:bodyPr>
              <a:lstStyle/>
              <a:p>
                <a:endParaRPr lang="fr-FR" sz="1400" dirty="0"/>
              </a:p>
            </p:txBody>
          </p:sp>
          <p:sp>
            <p:nvSpPr>
              <p:cNvPr id="156" name="ZoneTexte 155"/>
              <p:cNvSpPr txBox="1"/>
              <p:nvPr/>
            </p:nvSpPr>
            <p:spPr>
              <a:xfrm>
                <a:off x="8014278" y="3151415"/>
                <a:ext cx="305788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5</a:t>
                </a:r>
              </a:p>
            </p:txBody>
          </p:sp>
        </p:grpSp>
      </p:grp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t="7872" r="11799" b="10417"/>
          <a:stretch/>
        </p:blipFill>
        <p:spPr>
          <a:xfrm>
            <a:off x="1696243" y="6357467"/>
            <a:ext cx="3124369" cy="22044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8010" r="12873" b="7159"/>
          <a:stretch/>
        </p:blipFill>
        <p:spPr>
          <a:xfrm>
            <a:off x="1773805" y="260482"/>
            <a:ext cx="3069665" cy="2390559"/>
          </a:xfrm>
          <a:prstGeom prst="rect">
            <a:avLst/>
          </a:prstGeom>
        </p:spPr>
      </p:pic>
      <p:sp>
        <p:nvSpPr>
          <p:cNvPr id="92" name="Rectangle à coins arrondis 91"/>
          <p:cNvSpPr/>
          <p:nvPr/>
        </p:nvSpPr>
        <p:spPr>
          <a:xfrm>
            <a:off x="211936" y="125850"/>
            <a:ext cx="6430659" cy="2792112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7" name="Groupe 86"/>
          <p:cNvGrpSpPr>
            <a:grpSpLocks noChangeAspect="1"/>
          </p:cNvGrpSpPr>
          <p:nvPr/>
        </p:nvGrpSpPr>
        <p:grpSpPr>
          <a:xfrm>
            <a:off x="308176" y="4574109"/>
            <a:ext cx="961467" cy="869416"/>
            <a:chOff x="469089" y="2955889"/>
            <a:chExt cx="1304954" cy="1380589"/>
          </a:xfrm>
        </p:grpSpPr>
        <p:pic>
          <p:nvPicPr>
            <p:cNvPr id="90" name="Picture 28" descr="X:\PROJETS\STANDARD\0629_FONCTIONNEL LED\ANNEXES\NOTICE DE MONTAGE\CABLE ALIMENTATION.jp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55" t="21115" r="2251" b="46445"/>
            <a:stretch/>
          </p:blipFill>
          <p:spPr bwMode="auto">
            <a:xfrm>
              <a:off x="476422" y="3099506"/>
              <a:ext cx="1083600" cy="11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1" name="Groupe 90"/>
            <p:cNvGrpSpPr/>
            <p:nvPr/>
          </p:nvGrpSpPr>
          <p:grpSpPr>
            <a:xfrm>
              <a:off x="469089" y="3398839"/>
              <a:ext cx="1304954" cy="937639"/>
              <a:chOff x="189775" y="3532713"/>
              <a:chExt cx="2630132" cy="1150851"/>
            </a:xfrm>
          </p:grpSpPr>
          <p:grpSp>
            <p:nvGrpSpPr>
              <p:cNvPr id="100" name="Groupe 99"/>
              <p:cNvGrpSpPr/>
              <p:nvPr/>
            </p:nvGrpSpPr>
            <p:grpSpPr>
              <a:xfrm>
                <a:off x="2252655" y="3532713"/>
                <a:ext cx="567252" cy="1150851"/>
                <a:chOff x="5787934" y="958359"/>
                <a:chExt cx="447386" cy="849614"/>
              </a:xfrm>
            </p:grpSpPr>
            <p:sp>
              <p:nvSpPr>
                <p:cNvPr id="119" name="ZoneTexte 118"/>
                <p:cNvSpPr txBox="1"/>
                <p:nvPr/>
              </p:nvSpPr>
              <p:spPr>
                <a:xfrm>
                  <a:off x="5796314" y="1378977"/>
                  <a:ext cx="277533" cy="239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N</a:t>
                  </a:r>
                </a:p>
              </p:txBody>
            </p:sp>
            <p:sp>
              <p:nvSpPr>
                <p:cNvPr id="120" name="ZoneTexte 119"/>
                <p:cNvSpPr txBox="1"/>
                <p:nvPr/>
              </p:nvSpPr>
              <p:spPr>
                <a:xfrm>
                  <a:off x="5787934" y="1568280"/>
                  <a:ext cx="277530" cy="239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L</a:t>
                  </a:r>
                </a:p>
              </p:txBody>
            </p:sp>
            <p:pic>
              <p:nvPicPr>
                <p:cNvPr id="121" name="Image 12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1669" y="958359"/>
                  <a:ext cx="343651" cy="113406"/>
                </a:xfrm>
                <a:prstGeom prst="rect">
                  <a:avLst/>
                </a:prstGeom>
              </p:spPr>
            </p:pic>
          </p:grpSp>
          <p:pic>
            <p:nvPicPr>
              <p:cNvPr id="106" name="Image 105"/>
              <p:cNvPicPr>
                <a:picLocks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775" y="4167974"/>
                <a:ext cx="594074" cy="425821"/>
              </a:xfrm>
              <a:prstGeom prst="rect">
                <a:avLst/>
              </a:prstGeom>
            </p:spPr>
          </p:pic>
        </p:grpSp>
        <p:sp>
          <p:nvSpPr>
            <p:cNvPr id="93" name="ZoneTexte 92"/>
            <p:cNvSpPr txBox="1"/>
            <p:nvPr/>
          </p:nvSpPr>
          <p:spPr>
            <a:xfrm>
              <a:off x="981963" y="2955889"/>
              <a:ext cx="240227" cy="198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50</a:t>
              </a: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1345285" y="2957795"/>
              <a:ext cx="290438" cy="198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11</a:t>
              </a:r>
            </a:p>
          </p:txBody>
        </p:sp>
      </p:grpSp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7" name="Rectangle à coins arrondis 126"/>
          <p:cNvSpPr/>
          <p:nvPr/>
        </p:nvSpPr>
        <p:spPr>
          <a:xfrm>
            <a:off x="211936" y="6093726"/>
            <a:ext cx="6430663" cy="2664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0" name="Groupe 169"/>
          <p:cNvGrpSpPr/>
          <p:nvPr/>
        </p:nvGrpSpPr>
        <p:grpSpPr>
          <a:xfrm>
            <a:off x="5227605" y="2963995"/>
            <a:ext cx="1414991" cy="468001"/>
            <a:chOff x="7195022" y="1078477"/>
            <a:chExt cx="670758" cy="296448"/>
          </a:xfrm>
        </p:grpSpPr>
        <p:sp>
          <p:nvSpPr>
            <p:cNvPr id="171" name="Rectangle à coins arrondis 170"/>
            <p:cNvSpPr/>
            <p:nvPr/>
          </p:nvSpPr>
          <p:spPr>
            <a:xfrm>
              <a:off x="7195022" y="1078477"/>
              <a:ext cx="670758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ZoneTexte 171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73" name="Picture 2" descr="Afficher l'image d'orig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85" y="2984224"/>
            <a:ext cx="378126" cy="4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ficher l'image d'orig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64" y="2976020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ficher l'image d'origin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4043" y1="18298" x2="27660" y2="7447"/>
                        <a14:foregroundMark x1="33404" y1="5745" x2="50000" y2="1915"/>
                        <a14:foregroundMark x1="53191" y1="3404" x2="71702" y2="7660"/>
                        <a14:foregroundMark x1="76596" y1="10426" x2="91489" y2="26383"/>
                        <a14:foregroundMark x1="91489" y1="26809" x2="97872" y2="48723"/>
                        <a14:foregroundMark x1="11489" y1="21064" x2="2979" y2="39574"/>
                        <a14:foregroundMark x1="2979" y1="41915" x2="4681" y2="63617"/>
                        <a14:foregroundMark x1="5319" y1="64894" x2="14255" y2="81702"/>
                        <a14:foregroundMark x1="16170" y1="82766" x2="34043" y2="95106"/>
                        <a14:foregroundMark x1="35319" y1="95532" x2="56170" y2="97021"/>
                        <a14:foregroundMark x1="56809" y1="96596" x2="78298" y2="88511"/>
                        <a14:foregroundMark x1="80000" y1="86809" x2="94043" y2="67872"/>
                        <a14:foregroundMark x1="94468" y1="65532" x2="98085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64" y="3198991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211937" y="76166"/>
            <a:ext cx="360000" cy="461665"/>
            <a:chOff x="-2044460" y="628184"/>
            <a:chExt cx="360000" cy="461665"/>
          </a:xfrm>
        </p:grpSpPr>
        <p:sp>
          <p:nvSpPr>
            <p:cNvPr id="8" name="Rectangle 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98" name="Groupe 197"/>
          <p:cNvGrpSpPr/>
          <p:nvPr/>
        </p:nvGrpSpPr>
        <p:grpSpPr>
          <a:xfrm>
            <a:off x="203970" y="6042847"/>
            <a:ext cx="360000" cy="461665"/>
            <a:chOff x="-2044460" y="628184"/>
            <a:chExt cx="360000" cy="461665"/>
          </a:xfrm>
        </p:grpSpPr>
        <p:sp>
          <p:nvSpPr>
            <p:cNvPr id="199" name="Rectangle 198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ZoneTexte 199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fr-FR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1373281" y="4581041"/>
            <a:ext cx="974750" cy="862484"/>
            <a:chOff x="-1999944" y="4109815"/>
            <a:chExt cx="1328203" cy="1175228"/>
          </a:xfrm>
        </p:grpSpPr>
        <p:pic>
          <p:nvPicPr>
            <p:cNvPr id="85" name="Picture 27" descr="X:\PROJETS\STANDARD\0629_FONCTIONNEL LED\ANNEXES\NOTICE DE MONTAGE\CABLE ALIMENTATION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80" t="67375" r="2758"/>
            <a:stretch/>
          </p:blipFill>
          <p:spPr bwMode="auto">
            <a:xfrm>
              <a:off x="-1999944" y="4212287"/>
              <a:ext cx="1088436" cy="99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9" name="Groupe 88"/>
            <p:cNvGrpSpPr/>
            <p:nvPr/>
          </p:nvGrpSpPr>
          <p:grpSpPr>
            <a:xfrm>
              <a:off x="-1977478" y="4482995"/>
              <a:ext cx="1305737" cy="802048"/>
              <a:chOff x="148097" y="5129753"/>
              <a:chExt cx="2618750" cy="1146084"/>
            </a:xfrm>
          </p:grpSpPr>
          <p:grpSp>
            <p:nvGrpSpPr>
              <p:cNvPr id="104" name="Groupe 103"/>
              <p:cNvGrpSpPr/>
              <p:nvPr/>
            </p:nvGrpSpPr>
            <p:grpSpPr>
              <a:xfrm>
                <a:off x="2182872" y="5129753"/>
                <a:ext cx="583975" cy="1146084"/>
                <a:chOff x="5716502" y="1194311"/>
                <a:chExt cx="460576" cy="846091"/>
              </a:xfrm>
            </p:grpSpPr>
            <p:sp>
              <p:nvSpPr>
                <p:cNvPr id="110" name="ZoneTexte 109"/>
                <p:cNvSpPr txBox="1"/>
                <p:nvPr/>
              </p:nvSpPr>
              <p:spPr>
                <a:xfrm>
                  <a:off x="5716502" y="1579227"/>
                  <a:ext cx="277535" cy="239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N</a:t>
                  </a:r>
                </a:p>
              </p:txBody>
            </p:sp>
            <p:sp>
              <p:nvSpPr>
                <p:cNvPr id="111" name="ZoneTexte 110"/>
                <p:cNvSpPr txBox="1"/>
                <p:nvPr/>
              </p:nvSpPr>
              <p:spPr>
                <a:xfrm>
                  <a:off x="5716503" y="1800710"/>
                  <a:ext cx="277535" cy="239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L</a:t>
                  </a:r>
                </a:p>
              </p:txBody>
            </p:sp>
            <p:pic>
              <p:nvPicPr>
                <p:cNvPr id="112" name="Image 11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3425" y="1194311"/>
                  <a:ext cx="343653" cy="113406"/>
                </a:xfrm>
                <a:prstGeom prst="rect">
                  <a:avLst/>
                </a:prstGeom>
              </p:spPr>
            </p:pic>
          </p:grpSp>
          <p:pic>
            <p:nvPicPr>
              <p:cNvPr id="109" name="Image 108"/>
              <p:cNvPicPr>
                <a:picLocks/>
              </p:cNvPicPr>
              <p:nvPr/>
            </p:nvPicPr>
            <p:blipFill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097" y="5743300"/>
                <a:ext cx="594074" cy="425821"/>
              </a:xfrm>
              <a:prstGeom prst="rect">
                <a:avLst/>
              </a:prstGeom>
            </p:spPr>
          </p:pic>
        </p:grpSp>
        <p:sp>
          <p:nvSpPr>
            <p:cNvPr id="101" name="ZoneTexte 100"/>
            <p:cNvSpPr txBox="1"/>
            <p:nvPr/>
          </p:nvSpPr>
          <p:spPr>
            <a:xfrm>
              <a:off x="-1468147" y="4116569"/>
              <a:ext cx="241416" cy="170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50</a:t>
              </a: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-1104555" y="4109815"/>
              <a:ext cx="291876" cy="17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11</a:t>
              </a:r>
            </a:p>
          </p:txBody>
        </p:sp>
      </p:grpSp>
      <p:pic>
        <p:nvPicPr>
          <p:cNvPr id="94" name="Picture 2" descr="Afficher l'image d'orig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198" r="8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41" y="2976020"/>
            <a:ext cx="480431" cy="4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81" t="20461" r="41437" b="19719"/>
          <a:stretch/>
        </p:blipFill>
        <p:spPr bwMode="auto">
          <a:xfrm>
            <a:off x="5647747" y="2988946"/>
            <a:ext cx="259824" cy="4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à coins arrondis 71"/>
          <p:cNvSpPr/>
          <p:nvPr/>
        </p:nvSpPr>
        <p:spPr>
          <a:xfrm>
            <a:off x="219484" y="2968156"/>
            <a:ext cx="6423925" cy="3074691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" name="Groupe 188"/>
          <p:cNvGrpSpPr/>
          <p:nvPr/>
        </p:nvGrpSpPr>
        <p:grpSpPr>
          <a:xfrm>
            <a:off x="219181" y="2917962"/>
            <a:ext cx="360000" cy="461665"/>
            <a:chOff x="-2044460" y="628135"/>
            <a:chExt cx="360000" cy="461665"/>
          </a:xfrm>
        </p:grpSpPr>
        <p:sp>
          <p:nvSpPr>
            <p:cNvPr id="190" name="Rectangle 189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ZoneTexte 190"/>
            <p:cNvSpPr txBox="1"/>
            <p:nvPr/>
          </p:nvSpPr>
          <p:spPr>
            <a:xfrm>
              <a:off x="-2029250" y="628135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fr-FR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8" name="Groupe 107"/>
          <p:cNvGrpSpPr/>
          <p:nvPr/>
        </p:nvGrpSpPr>
        <p:grpSpPr>
          <a:xfrm>
            <a:off x="2967515" y="6630399"/>
            <a:ext cx="305788" cy="338554"/>
            <a:chOff x="8014278" y="3151414"/>
            <a:chExt cx="305788" cy="338553"/>
          </a:xfrm>
        </p:grpSpPr>
        <p:sp>
          <p:nvSpPr>
            <p:cNvPr id="113" name="ZoneTexte 112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3948522" y="6877188"/>
            <a:ext cx="305788" cy="338554"/>
            <a:chOff x="8014278" y="3151414"/>
            <a:chExt cx="305788" cy="338553"/>
          </a:xfrm>
        </p:grpSpPr>
        <p:sp>
          <p:nvSpPr>
            <p:cNvPr id="116" name="ZoneTexte 115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2301831" y="6270168"/>
            <a:ext cx="305788" cy="338554"/>
            <a:chOff x="8014278" y="3151414"/>
            <a:chExt cx="305788" cy="338553"/>
          </a:xfrm>
        </p:grpSpPr>
        <p:sp>
          <p:nvSpPr>
            <p:cNvPr id="122" name="ZoneTexte 121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1702247" y="6383312"/>
            <a:ext cx="665600" cy="450820"/>
            <a:chOff x="7944927" y="2936782"/>
            <a:chExt cx="1190445" cy="706651"/>
          </a:xfrm>
        </p:grpSpPr>
        <p:sp>
          <p:nvSpPr>
            <p:cNvPr id="137" name="Explosion 1 136"/>
            <p:cNvSpPr/>
            <p:nvPr/>
          </p:nvSpPr>
          <p:spPr>
            <a:xfrm>
              <a:off x="7944927" y="2936782"/>
              <a:ext cx="1190445" cy="706651"/>
            </a:xfrm>
            <a:prstGeom prst="irregularSeal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8172000" y="3110978"/>
              <a:ext cx="654725" cy="277239"/>
            </a:xfrm>
            <a:prstGeom prst="rect">
              <a:avLst/>
            </a:prstGeom>
            <a:noFill/>
          </p:spPr>
          <p:txBody>
            <a:bodyPr wrap="none" rtlCol="0">
              <a:prstTxWarp prst="textInflate">
                <a:avLst/>
              </a:prstTxWarp>
              <a:spAutoFit/>
            </a:bodyPr>
            <a:lstStyle/>
            <a:p>
              <a:r>
                <a:rPr lang="fr-FR" sz="1200" b="1" dirty="0">
                  <a:latin typeface="Arial Black" panose="020B0A04020102020204" pitchFamily="34" charset="0"/>
                </a:rPr>
                <a:t>CLACK</a:t>
              </a:r>
              <a:r>
                <a:rPr lang="fr-FR" sz="1600" b="1" dirty="0">
                  <a:latin typeface="Arial Black" panose="020B0A04020102020204" pitchFamily="34" charset="0"/>
                </a:rPr>
                <a:t>!</a:t>
              </a:r>
            </a:p>
          </p:txBody>
        </p:sp>
      </p:grpSp>
      <p:grpSp>
        <p:nvGrpSpPr>
          <p:cNvPr id="142" name="Groupe 141"/>
          <p:cNvGrpSpPr/>
          <p:nvPr/>
        </p:nvGrpSpPr>
        <p:grpSpPr>
          <a:xfrm>
            <a:off x="2433935" y="349672"/>
            <a:ext cx="305788" cy="338554"/>
            <a:chOff x="8014278" y="3151414"/>
            <a:chExt cx="305788" cy="338553"/>
          </a:xfrm>
        </p:grpSpPr>
        <p:sp>
          <p:nvSpPr>
            <p:cNvPr id="143" name="ZoneTexte 142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48" name="Groupe 147"/>
          <p:cNvGrpSpPr/>
          <p:nvPr/>
        </p:nvGrpSpPr>
        <p:grpSpPr>
          <a:xfrm>
            <a:off x="2840651" y="1348578"/>
            <a:ext cx="305788" cy="338554"/>
            <a:chOff x="8014278" y="3151414"/>
            <a:chExt cx="305788" cy="338553"/>
          </a:xfrm>
        </p:grpSpPr>
        <p:sp>
          <p:nvSpPr>
            <p:cNvPr id="149" name="ZoneTexte 148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50" name="ZoneTexte 149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151" name="Groupe 150"/>
          <p:cNvGrpSpPr/>
          <p:nvPr/>
        </p:nvGrpSpPr>
        <p:grpSpPr>
          <a:xfrm>
            <a:off x="4074330" y="745500"/>
            <a:ext cx="305788" cy="338554"/>
            <a:chOff x="8014278" y="3151414"/>
            <a:chExt cx="305788" cy="338553"/>
          </a:xfrm>
        </p:grpSpPr>
        <p:sp>
          <p:nvSpPr>
            <p:cNvPr id="152" name="ZoneTexte 151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53" name="ZoneTexte 152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E9A5330F-9DAB-D482-5BD1-B6356E949861}"/>
              </a:ext>
            </a:extLst>
          </p:cNvPr>
          <p:cNvSpPr txBox="1"/>
          <p:nvPr/>
        </p:nvSpPr>
        <p:spPr>
          <a:xfrm>
            <a:off x="252089" y="9393799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C43731-D6FC-82A9-980B-04B49147AACC}"/>
              </a:ext>
            </a:extLst>
          </p:cNvPr>
          <p:cNvSpPr txBox="1"/>
          <p:nvPr/>
        </p:nvSpPr>
        <p:spPr>
          <a:xfrm>
            <a:off x="211937" y="8850704"/>
            <a:ext cx="64429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7563A5-94D9-1552-3ECF-3570594CE35A}"/>
              </a:ext>
            </a:extLst>
          </p:cNvPr>
          <p:cNvSpPr txBox="1"/>
          <p:nvPr/>
        </p:nvSpPr>
        <p:spPr>
          <a:xfrm>
            <a:off x="366080" y="3461963"/>
            <a:ext cx="174157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fr-FR" altLang="fr-FR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Les fils DALI en pied de poteau doivent être séparés et isolés s’ils ne </a:t>
            </a:r>
            <a:r>
              <a:rPr kumimoji="0" lang="fr-FR" altLang="fr-FR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sont pas connectés.</a:t>
            </a:r>
            <a:endParaRPr kumimoji="0" lang="fr-FR" alt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DALI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wires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at the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bottom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of  the pole must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be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separated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isolated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if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they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are not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connected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kumimoji="0" lang="it-IT" sz="700" b="0" i="1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j-lt"/>
              </a:rPr>
              <a:t>I fili DALI ai piedi del palo devono essere separati e isolati se non sono collegati</a:t>
            </a:r>
            <a:r>
              <a:rPr kumimoji="0" lang="it-IT" sz="700" b="0" i="1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0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9782" r="14111" b="19327"/>
          <a:stretch/>
        </p:blipFill>
        <p:spPr bwMode="auto">
          <a:xfrm>
            <a:off x="1292272" y="4491541"/>
            <a:ext cx="4655606" cy="262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t="19115" r="11294" b="18893"/>
          <a:stretch/>
        </p:blipFill>
        <p:spPr bwMode="auto">
          <a:xfrm>
            <a:off x="209150" y="128466"/>
            <a:ext cx="6442012" cy="297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à coins arrondis 42"/>
          <p:cNvSpPr/>
          <p:nvPr/>
        </p:nvSpPr>
        <p:spPr>
          <a:xfrm>
            <a:off x="211936" y="125850"/>
            <a:ext cx="6435993" cy="424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75" name="Groupe 74"/>
          <p:cNvGrpSpPr/>
          <p:nvPr/>
        </p:nvGrpSpPr>
        <p:grpSpPr>
          <a:xfrm>
            <a:off x="209793" y="126541"/>
            <a:ext cx="947468" cy="595498"/>
            <a:chOff x="-2044460" y="679017"/>
            <a:chExt cx="344789" cy="595498"/>
          </a:xfrm>
        </p:grpSpPr>
        <p:sp>
          <p:nvSpPr>
            <p:cNvPr id="76" name="Rectangle 75"/>
            <p:cNvSpPr/>
            <p:nvPr/>
          </p:nvSpPr>
          <p:spPr>
            <a:xfrm>
              <a:off x="-2044460" y="679017"/>
              <a:ext cx="344789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-2029250" y="689740"/>
              <a:ext cx="3295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orbel" panose="020B0503020204020204" pitchFamily="34" charset="0"/>
                </a:rPr>
                <a:t>LL48/54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4" name="Rectangle à coins arrondis 93"/>
          <p:cNvSpPr/>
          <p:nvPr/>
        </p:nvSpPr>
        <p:spPr>
          <a:xfrm>
            <a:off x="209150" y="4442002"/>
            <a:ext cx="6439699" cy="2672935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5" name="Groupe 94"/>
          <p:cNvGrpSpPr/>
          <p:nvPr/>
        </p:nvGrpSpPr>
        <p:grpSpPr>
          <a:xfrm>
            <a:off x="209150" y="4442002"/>
            <a:ext cx="906280" cy="360000"/>
            <a:chOff x="-2044460" y="679017"/>
            <a:chExt cx="360000" cy="360000"/>
          </a:xfrm>
        </p:grpSpPr>
        <p:sp>
          <p:nvSpPr>
            <p:cNvPr id="96" name="Rectangle 9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-2029250" y="689740"/>
              <a:ext cx="3295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orbel" panose="020B0503020204020204" pitchFamily="34" charset="0"/>
                </a:rPr>
                <a:t>D48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5891643" y="128467"/>
            <a:ext cx="759519" cy="468000"/>
            <a:chOff x="7505740" y="1078477"/>
            <a:chExt cx="360040" cy="296448"/>
          </a:xfrm>
        </p:grpSpPr>
        <p:sp>
          <p:nvSpPr>
            <p:cNvPr id="119" name="Rectangle à coins arrondis 118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123" name="ZoneTexte 122"/>
          <p:cNvSpPr txBox="1"/>
          <p:nvPr/>
        </p:nvSpPr>
        <p:spPr>
          <a:xfrm>
            <a:off x="5497339" y="1041204"/>
            <a:ext cx="949144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15N.m ±1</a:t>
            </a:r>
          </a:p>
        </p:txBody>
      </p:sp>
      <p:grpSp>
        <p:nvGrpSpPr>
          <p:cNvPr id="141" name="Groupe 140"/>
          <p:cNvGrpSpPr/>
          <p:nvPr/>
        </p:nvGrpSpPr>
        <p:grpSpPr>
          <a:xfrm>
            <a:off x="1888056" y="1911296"/>
            <a:ext cx="305788" cy="338554"/>
            <a:chOff x="8014278" y="3151415"/>
            <a:chExt cx="305788" cy="338553"/>
          </a:xfrm>
        </p:grpSpPr>
        <p:sp>
          <p:nvSpPr>
            <p:cNvPr id="142" name="ZoneTexte 141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153" name="ZoneTexte 152"/>
          <p:cNvSpPr txBox="1"/>
          <p:nvPr/>
        </p:nvSpPr>
        <p:spPr>
          <a:xfrm>
            <a:off x="2817421" y="6495269"/>
            <a:ext cx="949144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10N.m ±1</a:t>
            </a:r>
          </a:p>
        </p:txBody>
      </p:sp>
      <p:sp>
        <p:nvSpPr>
          <p:cNvPr id="158" name="ZoneTexte 157"/>
          <p:cNvSpPr txBox="1"/>
          <p:nvPr/>
        </p:nvSpPr>
        <p:spPr>
          <a:xfrm>
            <a:off x="2022436" y="6503133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1x</a:t>
            </a:r>
          </a:p>
        </p:txBody>
      </p:sp>
      <p:sp>
        <p:nvSpPr>
          <p:cNvPr id="71" name="Rectangle à coins arrondis 70"/>
          <p:cNvSpPr/>
          <p:nvPr/>
        </p:nvSpPr>
        <p:spPr>
          <a:xfrm>
            <a:off x="209150" y="2683974"/>
            <a:ext cx="2947033" cy="1692000"/>
          </a:xfrm>
          <a:prstGeom prst="roundRect">
            <a:avLst>
              <a:gd name="adj" fmla="val 2701"/>
            </a:avLst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4" name="Groupe 73"/>
          <p:cNvGrpSpPr/>
          <p:nvPr/>
        </p:nvGrpSpPr>
        <p:grpSpPr>
          <a:xfrm>
            <a:off x="2879095" y="791047"/>
            <a:ext cx="305788" cy="338554"/>
            <a:chOff x="8014278" y="3151415"/>
            <a:chExt cx="305788" cy="338553"/>
          </a:xfrm>
        </p:grpSpPr>
        <p:sp>
          <p:nvSpPr>
            <p:cNvPr id="78" name="ZoneTexte 77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2499467" y="5078697"/>
            <a:ext cx="305788" cy="338554"/>
            <a:chOff x="8014278" y="3151415"/>
            <a:chExt cx="305788" cy="338553"/>
          </a:xfrm>
        </p:grpSpPr>
        <p:sp>
          <p:nvSpPr>
            <p:cNvPr id="81" name="ZoneTexte 80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83" name="Groupe 82"/>
          <p:cNvGrpSpPr/>
          <p:nvPr/>
        </p:nvGrpSpPr>
        <p:grpSpPr>
          <a:xfrm>
            <a:off x="4861791" y="6666278"/>
            <a:ext cx="305788" cy="338554"/>
            <a:chOff x="8014278" y="3151415"/>
            <a:chExt cx="305788" cy="338553"/>
          </a:xfrm>
        </p:grpSpPr>
        <p:sp>
          <p:nvSpPr>
            <p:cNvPr id="84" name="ZoneTexte 83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50769" y="2748767"/>
            <a:ext cx="2891919" cy="1550924"/>
            <a:chOff x="388190" y="2951320"/>
            <a:chExt cx="2891919" cy="1550924"/>
          </a:xfrm>
        </p:grpSpPr>
        <p:pic>
          <p:nvPicPr>
            <p:cNvPr id="12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4" t="12726" r="30676" b="19575"/>
            <a:stretch/>
          </p:blipFill>
          <p:spPr bwMode="auto">
            <a:xfrm>
              <a:off x="2789782" y="3793877"/>
              <a:ext cx="490327" cy="44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ZoneTexte 127"/>
            <p:cNvSpPr txBox="1"/>
            <p:nvPr/>
          </p:nvSpPr>
          <p:spPr>
            <a:xfrm>
              <a:off x="2526727" y="3935453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2x</a:t>
              </a:r>
            </a:p>
          </p:txBody>
        </p:sp>
        <p:grpSp>
          <p:nvGrpSpPr>
            <p:cNvPr id="144" name="Groupe 143"/>
            <p:cNvGrpSpPr/>
            <p:nvPr/>
          </p:nvGrpSpPr>
          <p:grpSpPr>
            <a:xfrm>
              <a:off x="1836262" y="3252948"/>
              <a:ext cx="305788" cy="338554"/>
              <a:chOff x="8014278" y="3151415"/>
              <a:chExt cx="305788" cy="338553"/>
            </a:xfrm>
          </p:grpSpPr>
          <p:sp>
            <p:nvSpPr>
              <p:cNvPr id="145" name="ZoneTexte 144"/>
              <p:cNvSpPr txBox="1">
                <a:spLocks noChangeAspect="1"/>
              </p:cNvSpPr>
              <p:nvPr/>
            </p:nvSpPr>
            <p:spPr>
              <a:xfrm>
                <a:off x="8044978" y="3201971"/>
                <a:ext cx="244388" cy="252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noAutofit/>
              </a:bodyPr>
              <a:lstStyle/>
              <a:p>
                <a:endParaRPr lang="fr-FR" sz="1400" dirty="0"/>
              </a:p>
            </p:txBody>
          </p:sp>
          <p:sp>
            <p:nvSpPr>
              <p:cNvPr id="146" name="ZoneTexte 145"/>
              <p:cNvSpPr txBox="1"/>
              <p:nvPr/>
            </p:nvSpPr>
            <p:spPr>
              <a:xfrm>
                <a:off x="8014278" y="3151415"/>
                <a:ext cx="305788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3</a:t>
                </a:r>
              </a:p>
            </p:txBody>
          </p:sp>
        </p:grpSp>
        <p:grpSp>
          <p:nvGrpSpPr>
            <p:cNvPr id="147" name="Groupe 146"/>
            <p:cNvGrpSpPr/>
            <p:nvPr/>
          </p:nvGrpSpPr>
          <p:grpSpPr>
            <a:xfrm>
              <a:off x="1464102" y="3906870"/>
              <a:ext cx="305788" cy="338554"/>
              <a:chOff x="8014278" y="3151415"/>
              <a:chExt cx="305788" cy="338553"/>
            </a:xfrm>
          </p:grpSpPr>
          <p:sp>
            <p:nvSpPr>
              <p:cNvPr id="148" name="ZoneTexte 147"/>
              <p:cNvSpPr txBox="1">
                <a:spLocks noChangeAspect="1"/>
              </p:cNvSpPr>
              <p:nvPr/>
            </p:nvSpPr>
            <p:spPr>
              <a:xfrm>
                <a:off x="8044978" y="3201971"/>
                <a:ext cx="244388" cy="252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noAutofit/>
              </a:bodyPr>
              <a:lstStyle/>
              <a:p>
                <a:endParaRPr lang="fr-FR" sz="1400" dirty="0"/>
              </a:p>
            </p:txBody>
          </p:sp>
          <p:sp>
            <p:nvSpPr>
              <p:cNvPr id="149" name="ZoneTexte 148"/>
              <p:cNvSpPr txBox="1"/>
              <p:nvPr/>
            </p:nvSpPr>
            <p:spPr>
              <a:xfrm>
                <a:off x="8014278" y="3151415"/>
                <a:ext cx="305788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4</a:t>
                </a:r>
              </a:p>
            </p:txBody>
          </p:sp>
        </p:grpSp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0" t="5639" r="17486" b="5274"/>
            <a:stretch/>
          </p:blipFill>
          <p:spPr>
            <a:xfrm>
              <a:off x="1755558" y="2971436"/>
              <a:ext cx="1512168" cy="1522182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0" t="9549" r="23342" b="8422"/>
            <a:stretch/>
          </p:blipFill>
          <p:spPr>
            <a:xfrm>
              <a:off x="388190" y="2951320"/>
              <a:ext cx="1394799" cy="1550924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380" y="3498351"/>
              <a:ext cx="393470" cy="350637"/>
            </a:xfrm>
            <a:prstGeom prst="rect">
              <a:avLst/>
            </a:prstGeom>
          </p:spPr>
        </p:pic>
        <p:sp>
          <p:nvSpPr>
            <p:cNvPr id="69" name="Multiplier 68"/>
            <p:cNvSpPr/>
            <p:nvPr/>
          </p:nvSpPr>
          <p:spPr>
            <a:xfrm>
              <a:off x="694797" y="3403328"/>
              <a:ext cx="773507" cy="575189"/>
            </a:xfrm>
            <a:prstGeom prst="mathMultiply">
              <a:avLst>
                <a:gd name="adj1" fmla="val 6944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138" name="Groupe 137"/>
          <p:cNvGrpSpPr/>
          <p:nvPr/>
        </p:nvGrpSpPr>
        <p:grpSpPr>
          <a:xfrm>
            <a:off x="1538398" y="2711841"/>
            <a:ext cx="305788" cy="338554"/>
            <a:chOff x="8014278" y="3151415"/>
            <a:chExt cx="305788" cy="338553"/>
          </a:xfrm>
        </p:grpSpPr>
        <p:sp>
          <p:nvSpPr>
            <p:cNvPr id="139" name="ZoneTexte 138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8" t="28479" r="35934" b="16887"/>
          <a:stretch/>
        </p:blipFill>
        <p:spPr bwMode="auto">
          <a:xfrm>
            <a:off x="6320436" y="143104"/>
            <a:ext cx="281572" cy="4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198" r="8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67" y="150356"/>
            <a:ext cx="480431" cy="4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à coins arrondis 58"/>
          <p:cNvSpPr/>
          <p:nvPr/>
        </p:nvSpPr>
        <p:spPr>
          <a:xfrm>
            <a:off x="5894521" y="4445006"/>
            <a:ext cx="759519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" name="Picture 4" descr="Afficher l'image d'origin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88564" flipH="1">
            <a:off x="5886691" y="4479908"/>
            <a:ext cx="398196" cy="39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11835" r="23018" b="17989"/>
          <a:stretch/>
        </p:blipFill>
        <p:spPr>
          <a:xfrm>
            <a:off x="6201952" y="4511064"/>
            <a:ext cx="364692" cy="335884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11835" r="23018" b="17989"/>
          <a:stretch/>
        </p:blipFill>
        <p:spPr>
          <a:xfrm>
            <a:off x="2281101" y="6457650"/>
            <a:ext cx="417843" cy="384836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E8364B90-F1C0-4A7C-8148-4E7EA96D182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0392" y="7320303"/>
            <a:ext cx="1097770" cy="11402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B805F98-C818-27AD-BF36-FD3F57C9FB5C}"/>
              </a:ext>
            </a:extLst>
          </p:cNvPr>
          <p:cNvSpPr txBox="1"/>
          <p:nvPr/>
        </p:nvSpPr>
        <p:spPr>
          <a:xfrm>
            <a:off x="252089" y="9393799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093590-04A6-0027-0945-4A1B0ECBD3DC}"/>
              </a:ext>
            </a:extLst>
          </p:cNvPr>
          <p:cNvSpPr txBox="1"/>
          <p:nvPr/>
        </p:nvSpPr>
        <p:spPr>
          <a:xfrm>
            <a:off x="211937" y="8850704"/>
            <a:ext cx="64429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F4BB13-EA61-D9F9-40F8-1E7794602420}"/>
              </a:ext>
            </a:extLst>
          </p:cNvPr>
          <p:cNvSpPr txBox="1"/>
          <p:nvPr/>
        </p:nvSpPr>
        <p:spPr>
          <a:xfrm>
            <a:off x="1357381" y="7392846"/>
            <a:ext cx="4279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/>
              <a:t>Autres notices et modes opératoires</a:t>
            </a:r>
          </a:p>
          <a:p>
            <a:r>
              <a:rPr lang="en-GB" sz="900" b="1" dirty="0"/>
              <a:t>Other manuals and operating instructions</a:t>
            </a:r>
            <a:endParaRPr lang="fr-FR" sz="900" b="1" dirty="0"/>
          </a:p>
          <a:p>
            <a:r>
              <a:rPr lang="it-IT" sz="900" b="1" dirty="0"/>
              <a:t>Altri manuali e istruzioni per l'uso</a:t>
            </a:r>
          </a:p>
        </p:txBody>
      </p:sp>
    </p:spTree>
    <p:extLst>
      <p:ext uri="{BB962C8B-B14F-4D97-AF65-F5344CB8AC3E}">
        <p14:creationId xmlns:p14="http://schemas.microsoft.com/office/powerpoint/2010/main" val="24107305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24850</TotalTime>
  <Words>509</Words>
  <Application>Microsoft Office PowerPoint</Application>
  <PresentationFormat>Format A4 (210 x 297 mm)</PresentationFormat>
  <Paragraphs>87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Aharoni</vt:lpstr>
      <vt:lpstr>Arial</vt:lpstr>
      <vt:lpstr>Arial Black</vt:lpstr>
      <vt:lpstr>Calibri</vt:lpstr>
      <vt:lpstr>Corbel</vt:lpstr>
      <vt:lpstr>Thème Office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915</cp:revision>
  <cp:lastPrinted>2016-09-08T14:34:35Z</cp:lastPrinted>
  <dcterms:created xsi:type="dcterms:W3CDTF">2014-09-30T11:19:34Z</dcterms:created>
  <dcterms:modified xsi:type="dcterms:W3CDTF">2024-12-06T11:55:57Z</dcterms:modified>
</cp:coreProperties>
</file>