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2" r:id="rId4"/>
    <p:sldId id="261" r:id="rId5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49" autoAdjust="0"/>
  </p:normalViewPr>
  <p:slideViewPr>
    <p:cSldViewPr>
      <p:cViewPr varScale="1">
        <p:scale>
          <a:sx n="73" d="100"/>
          <a:sy n="73" d="100"/>
        </p:scale>
        <p:origin x="1188" y="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4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26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8C69-C96C-470E-B595-E2E37CEBBDE3}" type="datetime1">
              <a:rPr lang="fr-FR" smtClean="0"/>
              <a:t>13/12/2024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5E3-87EE-436F-A3F2-43D4B6024EFA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85D-EC21-4C51-AD2C-61D33B81135D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9DD-3C23-4285-88BE-5918C51CA021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856F-9A8C-43B0-97F6-A1FC8A4B0009}" type="datetime1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2D72-0401-489C-A926-37CB64958829}" type="datetime1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AD87-9EA2-4314-8BCF-E2FAAEDA2C3E}" type="datetime1">
              <a:rPr lang="fr-FR" smtClean="0"/>
              <a:t>13/12/2024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4C5E-03ED-4E10-867F-F48A08059833}" type="datetime1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F8B0-4A85-4048-B8E0-75776A9990B5}" type="datetime1">
              <a:rPr lang="fr-FR" smtClean="0"/>
              <a:t>13/12/2024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7D7F-7563-4B9C-BDA6-48EA34947DFF}" type="datetime1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4C6-43A3-4C69-857C-BC92C96177B1}" type="datetime1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096112-8272-4C1E-964A-441ADCCF67C8}" type="datetime1">
              <a:rPr lang="fr-FR" smtClean="0"/>
              <a:t>13/12/2024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5" Type="http://schemas.openxmlformats.org/officeDocument/2006/relationships/image" Target="../media/image24.jpeg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1.jpe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4.jpeg"/><Relationship Id="rId3" Type="http://schemas.openxmlformats.org/officeDocument/2006/relationships/image" Target="../media/image26.jpg"/><Relationship Id="rId7" Type="http://schemas.openxmlformats.org/officeDocument/2006/relationships/image" Target="../media/image9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20.jpeg"/><Relationship Id="rId10" Type="http://schemas.openxmlformats.org/officeDocument/2006/relationships/image" Target="../media/image21.jpeg"/><Relationship Id="rId4" Type="http://schemas.openxmlformats.org/officeDocument/2006/relationships/image" Target="../media/image27.jp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8983FC-F3C5-4F63-8A1D-41CBB4EA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89" y="3401766"/>
            <a:ext cx="4056232" cy="5484673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39552"/>
            <a:ext cx="1255024" cy="367324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058441" y="545198"/>
            <a:ext cx="394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LEXIK 1&amp;2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95663" y="539555"/>
            <a:ext cx="1929687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39" y="611506"/>
            <a:ext cx="510858" cy="36000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6" y="611503"/>
            <a:ext cx="346800" cy="36000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16" y="611506"/>
            <a:ext cx="360000" cy="360000"/>
          </a:xfrm>
          <a:prstGeom prst="rect">
            <a:avLst/>
          </a:prstGeom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45" y="1062636"/>
            <a:ext cx="363349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9" t="-1" r="8985" b="21191"/>
          <a:stretch/>
        </p:blipFill>
        <p:spPr>
          <a:xfrm>
            <a:off x="5203397" y="1071576"/>
            <a:ext cx="648724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1" y="1546916"/>
            <a:ext cx="360000" cy="3600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59" y="1546916"/>
            <a:ext cx="360000" cy="360000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4681047" y="1987333"/>
            <a:ext cx="16226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n>
                  <a:solidFill>
                    <a:schemeClr val="tx1"/>
                  </a:solidFill>
                </a:ln>
              </a:rPr>
              <a:t>220-240V 50Hz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72840" y="3289200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3695"/>
              </p:ext>
            </p:extLst>
          </p:nvPr>
        </p:nvGraphicFramePr>
        <p:xfrm>
          <a:off x="3970879" y="2371336"/>
          <a:ext cx="2597742" cy="8723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357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</a:rPr>
                        <a:t>IK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SCx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Hmax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0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7,3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0,06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6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0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9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0,08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7804407"/>
                  </a:ext>
                </a:extLst>
              </a:tr>
            </a:tbl>
          </a:graphicData>
        </a:graphic>
      </p:graphicFrame>
      <p:pic>
        <p:nvPicPr>
          <p:cNvPr id="85" name="Image 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86" y="1678887"/>
            <a:ext cx="655134" cy="228030"/>
          </a:xfrm>
          <a:prstGeom prst="rect">
            <a:avLst/>
          </a:prstGeom>
        </p:spPr>
      </p:pic>
      <p:pic>
        <p:nvPicPr>
          <p:cNvPr id="27" name="Picture 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06" y="611503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46" y="1142997"/>
            <a:ext cx="464271" cy="4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787" y="2331129"/>
            <a:ext cx="324362" cy="3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"/>
          <p:cNvSpPr txBox="1">
            <a:spLocks noChangeArrowheads="1"/>
          </p:cNvSpPr>
          <p:nvPr/>
        </p:nvSpPr>
        <p:spPr bwMode="auto">
          <a:xfrm>
            <a:off x="5637040" y="9542669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S497_5000_C</a:t>
            </a:r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0" y="1004471"/>
            <a:ext cx="3613108" cy="19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A77A00A-7BA0-8781-3D33-0A3A50DD749B}"/>
              </a:ext>
            </a:extLst>
          </p:cNvPr>
          <p:cNvSpPr txBox="1"/>
          <p:nvPr/>
        </p:nvSpPr>
        <p:spPr>
          <a:xfrm>
            <a:off x="382138" y="9009893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4884" r="6864" b="13823"/>
          <a:stretch/>
        </p:blipFill>
        <p:spPr>
          <a:xfrm>
            <a:off x="360939" y="5954333"/>
            <a:ext cx="3965954" cy="2880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r="4108" b="4176"/>
          <a:stretch/>
        </p:blipFill>
        <p:spPr bwMode="auto">
          <a:xfrm>
            <a:off x="3478815" y="4557879"/>
            <a:ext cx="2936372" cy="184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244057" y="4503762"/>
            <a:ext cx="6379388" cy="4231938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187964" y="4489691"/>
            <a:ext cx="448794" cy="360040"/>
            <a:chOff x="909647" y="3131289"/>
            <a:chExt cx="448794" cy="360040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2.1</a:t>
              </a:r>
            </a:p>
          </p:txBody>
        </p:sp>
      </p:grpSp>
      <p:sp>
        <p:nvSpPr>
          <p:cNvPr id="52" name="ZoneTexte 83"/>
          <p:cNvSpPr txBox="1"/>
          <p:nvPr/>
        </p:nvSpPr>
        <p:spPr>
          <a:xfrm>
            <a:off x="959052" y="7044684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1</a:t>
            </a:r>
          </a:p>
        </p:txBody>
      </p:sp>
      <p:sp>
        <p:nvSpPr>
          <p:cNvPr id="54" name="ZoneTexte 83"/>
          <p:cNvSpPr txBox="1"/>
          <p:nvPr/>
        </p:nvSpPr>
        <p:spPr>
          <a:xfrm>
            <a:off x="529574" y="6277530"/>
            <a:ext cx="298480" cy="30777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2</a:t>
            </a:r>
          </a:p>
        </p:txBody>
      </p:sp>
      <p:sp>
        <p:nvSpPr>
          <p:cNvPr id="55" name="ZoneTexte 83"/>
          <p:cNvSpPr txBox="1"/>
          <p:nvPr/>
        </p:nvSpPr>
        <p:spPr>
          <a:xfrm>
            <a:off x="1413416" y="7480690"/>
            <a:ext cx="298480" cy="30777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3</a:t>
            </a:r>
          </a:p>
        </p:txBody>
      </p:sp>
      <p:sp>
        <p:nvSpPr>
          <p:cNvPr id="56" name="ZoneTexte 83"/>
          <p:cNvSpPr txBox="1"/>
          <p:nvPr/>
        </p:nvSpPr>
        <p:spPr>
          <a:xfrm>
            <a:off x="2638480" y="8377001"/>
            <a:ext cx="298480" cy="30777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4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2215852" y="6864641"/>
            <a:ext cx="23794" cy="47590"/>
          </a:xfrm>
          <a:custGeom>
            <a:avLst/>
            <a:gdLst>
              <a:gd name="connsiteX0" fmla="*/ 23794 w 23794"/>
              <a:gd name="connsiteY0" fmla="*/ 0 h 47590"/>
              <a:gd name="connsiteX1" fmla="*/ 0 w 23794"/>
              <a:gd name="connsiteY1" fmla="*/ 47590 h 4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94" h="47590">
                <a:moveTo>
                  <a:pt x="23794" y="0"/>
                </a:moveTo>
                <a:lnTo>
                  <a:pt x="0" y="47590"/>
                </a:lnTo>
              </a:path>
            </a:pathLst>
          </a:cu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562657" y="7174327"/>
            <a:ext cx="138532" cy="304402"/>
          </a:xfrm>
          <a:custGeom>
            <a:avLst/>
            <a:gdLst>
              <a:gd name="connsiteX0" fmla="*/ 88381 w 88381"/>
              <a:gd name="connsiteY0" fmla="*/ 0 h 319530"/>
              <a:gd name="connsiteX1" fmla="*/ 0 w 88381"/>
              <a:gd name="connsiteY1" fmla="*/ 319530 h 31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81" h="319530">
                <a:moveTo>
                  <a:pt x="88381" y="0"/>
                </a:moveTo>
                <a:lnTo>
                  <a:pt x="0" y="319530"/>
                </a:lnTo>
              </a:path>
            </a:pathLst>
          </a:cu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4322855" y="6801057"/>
            <a:ext cx="0" cy="1743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573396" y="6679575"/>
            <a:ext cx="28071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4575028" y="7160997"/>
            <a:ext cx="1766594" cy="1383617"/>
            <a:chOff x="4434657" y="581998"/>
            <a:chExt cx="1766594" cy="1383617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0" t="7499" r="9404" b="18762"/>
            <a:stretch/>
          </p:blipFill>
          <p:spPr>
            <a:xfrm>
              <a:off x="4434657" y="581998"/>
              <a:ext cx="1766594" cy="1383617"/>
            </a:xfrm>
            <a:prstGeom prst="rect">
              <a:avLst/>
            </a:prstGeom>
          </p:spPr>
        </p:pic>
        <p:sp>
          <p:nvSpPr>
            <p:cNvPr id="72" name="ZoneTexte 83"/>
            <p:cNvSpPr txBox="1"/>
            <p:nvPr/>
          </p:nvSpPr>
          <p:spPr>
            <a:xfrm>
              <a:off x="5580346" y="1122609"/>
              <a:ext cx="298480" cy="307777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/>
                <a:t>5</a:t>
              </a:r>
            </a:p>
          </p:txBody>
        </p:sp>
      </p:grpSp>
      <p:sp>
        <p:nvSpPr>
          <p:cNvPr id="67" name="Forme libre 66"/>
          <p:cNvSpPr/>
          <p:nvPr/>
        </p:nvSpPr>
        <p:spPr>
          <a:xfrm>
            <a:off x="1340432" y="7783279"/>
            <a:ext cx="88381" cy="233999"/>
          </a:xfrm>
          <a:custGeom>
            <a:avLst/>
            <a:gdLst>
              <a:gd name="connsiteX0" fmla="*/ 88381 w 88381"/>
              <a:gd name="connsiteY0" fmla="*/ 0 h 319530"/>
              <a:gd name="connsiteX1" fmla="*/ 0 w 88381"/>
              <a:gd name="connsiteY1" fmla="*/ 319530 h 31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381" h="319530">
                <a:moveTo>
                  <a:pt x="88381" y="0"/>
                </a:moveTo>
                <a:lnTo>
                  <a:pt x="0" y="319530"/>
                </a:lnTo>
              </a:path>
            </a:pathLst>
          </a:cu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83"/>
          <p:cNvSpPr txBox="1"/>
          <p:nvPr/>
        </p:nvSpPr>
        <p:spPr>
          <a:xfrm>
            <a:off x="6026045" y="3886615"/>
            <a:ext cx="277320" cy="314025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4</a:t>
            </a:r>
          </a:p>
        </p:txBody>
      </p:sp>
      <p:sp>
        <p:nvSpPr>
          <p:cNvPr id="12" name="Flèche droite 11"/>
          <p:cNvSpPr/>
          <p:nvPr/>
        </p:nvSpPr>
        <p:spPr>
          <a:xfrm flipH="1">
            <a:off x="4691738" y="5532229"/>
            <a:ext cx="537841" cy="196600"/>
          </a:xfrm>
          <a:prstGeom prst="rightArrow">
            <a:avLst>
              <a:gd name="adj1" fmla="val 50000"/>
              <a:gd name="adj2" fmla="val 93604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2602610" y="6801057"/>
            <a:ext cx="121920" cy="99060"/>
          </a:xfrm>
          <a:custGeom>
            <a:avLst/>
            <a:gdLst>
              <a:gd name="connsiteX0" fmla="*/ 121920 w 121920"/>
              <a:gd name="connsiteY0" fmla="*/ 0 h 99060"/>
              <a:gd name="connsiteX1" fmla="*/ 0 w 121920"/>
              <a:gd name="connsiteY1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0" h="99060">
                <a:moveTo>
                  <a:pt x="121920" y="0"/>
                </a:moveTo>
                <a:lnTo>
                  <a:pt x="0" y="99060"/>
                </a:lnTo>
              </a:path>
            </a:pathLst>
          </a:cu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/>
          <p:cNvCxnSpPr/>
          <p:nvPr/>
        </p:nvCxnSpPr>
        <p:spPr>
          <a:xfrm>
            <a:off x="3174030" y="4586165"/>
            <a:ext cx="0" cy="1368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Image 122">
            <a:extLst>
              <a:ext uri="{FF2B5EF4-FFF2-40B4-BE49-F238E27FC236}">
                <a16:creationId xmlns:a16="http://schemas.microsoft.com/office/drawing/2014/main" id="{C0057F50-55E9-4144-9981-5969648C2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b="20786"/>
          <a:stretch/>
        </p:blipFill>
        <p:spPr>
          <a:xfrm>
            <a:off x="1006405" y="600408"/>
            <a:ext cx="5370909" cy="2645150"/>
          </a:xfrm>
          <a:prstGeom prst="rect">
            <a:avLst/>
          </a:prstGeom>
        </p:spPr>
      </p:pic>
      <p:sp>
        <p:nvSpPr>
          <p:cNvPr id="124" name="Rectangle à coins arrondis 28">
            <a:extLst>
              <a:ext uri="{FF2B5EF4-FFF2-40B4-BE49-F238E27FC236}">
                <a16:creationId xmlns:a16="http://schemas.microsoft.com/office/drawing/2014/main" id="{773183AA-7F6B-4701-8A38-BE9928B876C6}"/>
              </a:ext>
            </a:extLst>
          </p:cNvPr>
          <p:cNvSpPr/>
          <p:nvPr/>
        </p:nvSpPr>
        <p:spPr>
          <a:xfrm>
            <a:off x="253896" y="478081"/>
            <a:ext cx="6350208" cy="4012541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A016D1AC-3737-4284-AC20-A387D670305F}"/>
              </a:ext>
            </a:extLst>
          </p:cNvPr>
          <p:cNvGrpSpPr/>
          <p:nvPr/>
        </p:nvGrpSpPr>
        <p:grpSpPr>
          <a:xfrm>
            <a:off x="375557" y="2280181"/>
            <a:ext cx="1772498" cy="2136699"/>
            <a:chOff x="606542" y="3337289"/>
            <a:chExt cx="2436723" cy="2564632"/>
          </a:xfrm>
        </p:grpSpPr>
        <p:pic>
          <p:nvPicPr>
            <p:cNvPr id="126" name="Picture 4" descr="X:\PROJETS\STANDARD\0616_SONATA\ANNEXES\NOTICE DE MONTAGE CLIENT\VUE_040.jpg">
              <a:extLst>
                <a:ext uri="{FF2B5EF4-FFF2-40B4-BE49-F238E27FC236}">
                  <a16:creationId xmlns:a16="http://schemas.microsoft.com/office/drawing/2014/main" id="{524D3FD3-E945-41AD-BD2F-B40015259C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8421" y="4610840"/>
              <a:ext cx="1610810" cy="129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3" descr="X:\PROJETS\STANDARD\0616_SONATA\ANNEXES\NOTICE DE MONTAGE CLIENT\VUE_039.jpg">
              <a:extLst>
                <a:ext uri="{FF2B5EF4-FFF2-40B4-BE49-F238E27FC236}">
                  <a16:creationId xmlns:a16="http://schemas.microsoft.com/office/drawing/2014/main" id="{7E6B5AA0-FF3B-4916-B2C2-0BA1D6DAA0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7448" y="3337289"/>
              <a:ext cx="1670071" cy="127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Image 127">
              <a:extLst>
                <a:ext uri="{FF2B5EF4-FFF2-40B4-BE49-F238E27FC236}">
                  <a16:creationId xmlns:a16="http://schemas.microsoft.com/office/drawing/2014/main" id="{AE136F5D-7D6C-4DE8-B586-7A21C588042C}"/>
                </a:ext>
              </a:extLst>
            </p:cNvPr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57" y="3880473"/>
              <a:ext cx="451398" cy="390619"/>
            </a:xfrm>
            <a:prstGeom prst="rect">
              <a:avLst/>
            </a:prstGeom>
          </p:spPr>
        </p:pic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14E101FC-6905-433E-BD21-87931147F65D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42" y="5176454"/>
              <a:ext cx="451398" cy="390619"/>
            </a:xfrm>
            <a:prstGeom prst="rect">
              <a:avLst/>
            </a:prstGeom>
          </p:spPr>
        </p:pic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04F73D7D-46E7-49F3-8D71-03260698078A}"/>
                </a:ext>
              </a:extLst>
            </p:cNvPr>
            <p:cNvGrpSpPr/>
            <p:nvPr/>
          </p:nvGrpSpPr>
          <p:grpSpPr>
            <a:xfrm>
              <a:off x="2586739" y="3593848"/>
              <a:ext cx="435726" cy="907894"/>
              <a:chOff x="6051427" y="1003487"/>
              <a:chExt cx="343653" cy="670249"/>
            </a:xfrm>
          </p:grpSpPr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0108476A-7A83-436F-891F-819607F078BB}"/>
                  </a:ext>
                </a:extLst>
              </p:cNvPr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495D8BEE-E436-42A4-825C-0384122DC1DF}"/>
                  </a:ext>
                </a:extLst>
              </p:cNvPr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37" name="Image 136">
                <a:extLst>
                  <a:ext uri="{FF2B5EF4-FFF2-40B4-BE49-F238E27FC236}">
                    <a16:creationId xmlns:a16="http://schemas.microsoft.com/office/drawing/2014/main" id="{325EF025-EB9F-4BF9-AEDA-07D414B09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138" name="Image 137">
                <a:extLst>
                  <a:ext uri="{FF2B5EF4-FFF2-40B4-BE49-F238E27FC236}">
                    <a16:creationId xmlns:a16="http://schemas.microsoft.com/office/drawing/2014/main" id="{556C82FD-C118-4B4A-8AF1-9B1459733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179188" cy="179188"/>
              </a:xfrm>
              <a:prstGeom prst="rect">
                <a:avLst/>
              </a:prstGeom>
            </p:spPr>
          </p:pic>
        </p:grp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2045C88A-126C-4E50-BEBE-1928DCAC30B0}"/>
                </a:ext>
              </a:extLst>
            </p:cNvPr>
            <p:cNvGrpSpPr/>
            <p:nvPr/>
          </p:nvGrpSpPr>
          <p:grpSpPr>
            <a:xfrm>
              <a:off x="2607539" y="4871270"/>
              <a:ext cx="435726" cy="907894"/>
              <a:chOff x="6051427" y="1003487"/>
              <a:chExt cx="343653" cy="670249"/>
            </a:xfrm>
          </p:grpSpPr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A98ED05F-3729-4AA9-9F2A-08B718BDC710}"/>
                  </a:ext>
                </a:extLst>
              </p:cNvPr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868EA7DB-2F7E-41CE-8568-6F3F525C3B1C}"/>
                  </a:ext>
                </a:extLst>
              </p:cNvPr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34" name="Image 133">
                <a:extLst>
                  <a:ext uri="{FF2B5EF4-FFF2-40B4-BE49-F238E27FC236}">
                    <a16:creationId xmlns:a16="http://schemas.microsoft.com/office/drawing/2014/main" id="{7CC5E486-D6A3-4874-B27A-B5E4DA2D3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</p:grpSp>
      <p:sp>
        <p:nvSpPr>
          <p:cNvPr id="139" name="ZoneTexte 138">
            <a:extLst>
              <a:ext uri="{FF2B5EF4-FFF2-40B4-BE49-F238E27FC236}">
                <a16:creationId xmlns:a16="http://schemas.microsoft.com/office/drawing/2014/main" id="{DBCBF0DF-0269-499C-95E7-33DB4DE7F0F0}"/>
              </a:ext>
            </a:extLst>
          </p:cNvPr>
          <p:cNvSpPr txBox="1"/>
          <p:nvPr/>
        </p:nvSpPr>
        <p:spPr>
          <a:xfrm>
            <a:off x="4156433" y="3869704"/>
            <a:ext cx="1080120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 10 N.m ±1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630A6BAF-E4E7-41C2-B3D8-7F17485F0B54}"/>
              </a:ext>
            </a:extLst>
          </p:cNvPr>
          <p:cNvSpPr txBox="1"/>
          <p:nvPr/>
        </p:nvSpPr>
        <p:spPr>
          <a:xfrm>
            <a:off x="4102077" y="3557400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-FHC M8 x 25</a:t>
            </a: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1DD4E72D-4105-4CD6-B744-41441DF56F70}"/>
              </a:ext>
            </a:extLst>
          </p:cNvPr>
          <p:cNvGrpSpPr/>
          <p:nvPr/>
        </p:nvGrpSpPr>
        <p:grpSpPr>
          <a:xfrm>
            <a:off x="219363" y="487896"/>
            <a:ext cx="448794" cy="360040"/>
            <a:chOff x="909647" y="3131289"/>
            <a:chExt cx="448794" cy="360040"/>
          </a:xfrm>
        </p:grpSpPr>
        <p:sp>
          <p:nvSpPr>
            <p:cNvPr id="143" name="Rectangle à coins arrondis 53">
              <a:extLst>
                <a:ext uri="{FF2B5EF4-FFF2-40B4-BE49-F238E27FC236}">
                  <a16:creationId xmlns:a16="http://schemas.microsoft.com/office/drawing/2014/main" id="{E794EB4D-5C35-4793-BB15-26A911A67DE9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4BA6EA4C-D2CB-4047-AA17-C48993D71947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1.1</a:t>
              </a:r>
            </a:p>
          </p:txBody>
        </p:sp>
      </p:grp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3FF0E16E-6C9A-485B-B49E-EC5645A2B317}"/>
              </a:ext>
            </a:extLst>
          </p:cNvPr>
          <p:cNvGrpSpPr/>
          <p:nvPr/>
        </p:nvGrpSpPr>
        <p:grpSpPr>
          <a:xfrm>
            <a:off x="5776760" y="560018"/>
            <a:ext cx="622109" cy="718351"/>
            <a:chOff x="799415" y="615142"/>
            <a:chExt cx="834474" cy="899847"/>
          </a:xfrm>
        </p:grpSpPr>
        <p:pic>
          <p:nvPicPr>
            <p:cNvPr id="146" name="Picture 53">
              <a:extLst>
                <a:ext uri="{FF2B5EF4-FFF2-40B4-BE49-F238E27FC236}">
                  <a16:creationId xmlns:a16="http://schemas.microsoft.com/office/drawing/2014/main" id="{690422D4-253A-4396-A15D-38EA966F4D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72"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FA30C35C-1806-4059-9ECE-150011BDE4FE}"/>
                </a:ext>
              </a:extLst>
            </p:cNvPr>
            <p:cNvSpPr txBox="1"/>
            <p:nvPr/>
          </p:nvSpPr>
          <p:spPr>
            <a:xfrm>
              <a:off x="1233519" y="615142"/>
              <a:ext cx="400370" cy="385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5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DC5E065C-0425-4B66-B7D6-32C8284D939E}"/>
                </a:ext>
              </a:extLst>
            </p:cNvPr>
            <p:cNvSpPr txBox="1"/>
            <p:nvPr/>
          </p:nvSpPr>
          <p:spPr>
            <a:xfrm>
              <a:off x="799415" y="1129450"/>
              <a:ext cx="542284" cy="385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4x</a:t>
              </a:r>
            </a:p>
          </p:txBody>
        </p: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85B8E3F2-5DAB-48C0-9AAE-B0A482FC7D54}"/>
              </a:ext>
            </a:extLst>
          </p:cNvPr>
          <p:cNvGrpSpPr/>
          <p:nvPr/>
        </p:nvGrpSpPr>
        <p:grpSpPr>
          <a:xfrm>
            <a:off x="3429150" y="716384"/>
            <a:ext cx="1163690" cy="1120175"/>
            <a:chOff x="3142525" y="4324698"/>
            <a:chExt cx="1163690" cy="1120175"/>
          </a:xfrm>
        </p:grpSpPr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2B197716-31D2-49AD-B00B-E73CC9433C53}"/>
                </a:ext>
              </a:extLst>
            </p:cNvPr>
            <p:cNvCxnSpPr/>
            <p:nvPr/>
          </p:nvCxnSpPr>
          <p:spPr>
            <a:xfrm>
              <a:off x="3364123" y="4499748"/>
              <a:ext cx="555875" cy="91440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>
              <a:extLst>
                <a:ext uri="{FF2B5EF4-FFF2-40B4-BE49-F238E27FC236}">
                  <a16:creationId xmlns:a16="http://schemas.microsoft.com/office/drawing/2014/main" id="{0751E53A-49C8-40EC-892C-DBCC7F1270B9}"/>
                </a:ext>
              </a:extLst>
            </p:cNvPr>
            <p:cNvCxnSpPr/>
            <p:nvPr/>
          </p:nvCxnSpPr>
          <p:spPr>
            <a:xfrm flipV="1">
              <a:off x="3212976" y="4324698"/>
              <a:ext cx="457200" cy="27784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1A90185B-48D6-47F2-A33C-2F456AE1F5E8}"/>
                </a:ext>
              </a:extLst>
            </p:cNvPr>
            <p:cNvCxnSpPr/>
            <p:nvPr/>
          </p:nvCxnSpPr>
          <p:spPr>
            <a:xfrm flipV="1">
              <a:off x="3849015" y="5167026"/>
              <a:ext cx="457200" cy="27784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26FA0843-C20F-4E2B-958D-0F2EFC2E8A31}"/>
                </a:ext>
              </a:extLst>
            </p:cNvPr>
            <p:cNvSpPr txBox="1"/>
            <p:nvPr/>
          </p:nvSpPr>
          <p:spPr>
            <a:xfrm>
              <a:off x="3142525" y="4786677"/>
              <a:ext cx="7009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1m</a:t>
              </a:r>
            </a:p>
            <a:p>
              <a:r>
                <a:rPr lang="fr-FR" sz="1000" dirty="0">
                  <a:solidFill>
                    <a:srgbClr val="FF0000"/>
                  </a:solidFill>
                </a:rPr>
                <a:t>mini</a:t>
              </a:r>
            </a:p>
          </p:txBody>
        </p:sp>
      </p:grp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4FB7CCFA-2F5E-445F-B31C-1A0417E59870}"/>
              </a:ext>
            </a:extLst>
          </p:cNvPr>
          <p:cNvCxnSpPr>
            <a:cxnSpLocks/>
          </p:cNvCxnSpPr>
          <p:nvPr/>
        </p:nvCxnSpPr>
        <p:spPr>
          <a:xfrm flipV="1">
            <a:off x="4051761" y="2090657"/>
            <a:ext cx="378599" cy="879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88E19C8C-5A0F-492F-91F4-501C3A27E75F}"/>
              </a:ext>
            </a:extLst>
          </p:cNvPr>
          <p:cNvCxnSpPr>
            <a:cxnSpLocks/>
          </p:cNvCxnSpPr>
          <p:nvPr/>
        </p:nvCxnSpPr>
        <p:spPr>
          <a:xfrm>
            <a:off x="4016095" y="2942448"/>
            <a:ext cx="0" cy="853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E88234B5-E4AE-4133-9149-F1F3AE79617F}"/>
              </a:ext>
            </a:extLst>
          </p:cNvPr>
          <p:cNvCxnSpPr/>
          <p:nvPr/>
        </p:nvCxnSpPr>
        <p:spPr>
          <a:xfrm flipH="1">
            <a:off x="4010995" y="3808030"/>
            <a:ext cx="18361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4402FC02-A5B9-5DFF-40A6-D74825E49B2E}"/>
              </a:ext>
            </a:extLst>
          </p:cNvPr>
          <p:cNvSpPr txBox="1"/>
          <p:nvPr/>
        </p:nvSpPr>
        <p:spPr>
          <a:xfrm>
            <a:off x="321974" y="9490502"/>
            <a:ext cx="42193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B6A0BF-654E-F2D6-39F9-7F340947F447}"/>
              </a:ext>
            </a:extLst>
          </p:cNvPr>
          <p:cNvSpPr txBox="1"/>
          <p:nvPr/>
        </p:nvSpPr>
        <p:spPr>
          <a:xfrm>
            <a:off x="370853" y="8854177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</a:t>
            </a:r>
            <a:endParaRPr lang="fr-FR" sz="5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8BD8F7-2A24-F7C2-1B92-993791D2542B}"/>
              </a:ext>
            </a:extLst>
          </p:cNvPr>
          <p:cNvSpPr txBox="1"/>
          <p:nvPr/>
        </p:nvSpPr>
        <p:spPr>
          <a:xfrm>
            <a:off x="2257931" y="2710358"/>
            <a:ext cx="177599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Les fils DALI en pied de poteau doivent être séparés et isolés s’ils ne sont pas connectés</a:t>
            </a:r>
          </a:p>
          <a:p>
            <a:r>
              <a:rPr lang="en-GB" sz="900" i="1" dirty="0">
                <a:solidFill>
                  <a:schemeClr val="tx2"/>
                </a:solidFill>
              </a:rPr>
              <a:t>The DALI wires at the foot of the pole must be </a:t>
            </a:r>
          </a:p>
          <a:p>
            <a:r>
              <a:rPr lang="en-GB" sz="900" i="1" dirty="0">
                <a:solidFill>
                  <a:schemeClr val="tx2"/>
                </a:solidFill>
              </a:rPr>
              <a:t>separated and isolated if they are not connected</a:t>
            </a:r>
          </a:p>
          <a:p>
            <a:r>
              <a:rPr kumimoji="0" lang="it-IT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 fili DALI ai piedi del palo devono essere separati e isolati se non sono collegati</a:t>
            </a:r>
            <a:r>
              <a:rPr kumimoji="0" lang="it-IT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4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eu&#10;&#10;Description générée automatiquement">
            <a:extLst>
              <a:ext uri="{FF2B5EF4-FFF2-40B4-BE49-F238E27FC236}">
                <a16:creationId xmlns:a16="http://schemas.microsoft.com/office/drawing/2014/main" id="{5189CD46-42CA-4B64-B150-AB7DB005E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 r="8326" b="18233"/>
          <a:stretch/>
        </p:blipFill>
        <p:spPr>
          <a:xfrm>
            <a:off x="814313" y="505104"/>
            <a:ext cx="5371465" cy="28723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6" r="5854" b="17534"/>
          <a:stretch/>
        </p:blipFill>
        <p:spPr>
          <a:xfrm>
            <a:off x="573633" y="4894400"/>
            <a:ext cx="5769200" cy="2680596"/>
          </a:xfrm>
          <a:prstGeom prst="rect">
            <a:avLst/>
          </a:prstGeom>
        </p:spPr>
      </p:pic>
      <p:sp>
        <p:nvSpPr>
          <p:cNvPr id="61" name="ZoneTexte 83"/>
          <p:cNvSpPr txBox="1"/>
          <p:nvPr/>
        </p:nvSpPr>
        <p:spPr>
          <a:xfrm>
            <a:off x="1711516" y="4891581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1</a:t>
            </a:r>
          </a:p>
        </p:txBody>
      </p:sp>
      <p:sp>
        <p:nvSpPr>
          <p:cNvPr id="62" name="ZoneTexte 83"/>
          <p:cNvSpPr txBox="1"/>
          <p:nvPr/>
        </p:nvSpPr>
        <p:spPr>
          <a:xfrm>
            <a:off x="4142933" y="4930886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2</a:t>
            </a:r>
          </a:p>
        </p:txBody>
      </p:sp>
      <p:sp>
        <p:nvSpPr>
          <p:cNvPr id="63" name="ZoneTexte 83"/>
          <p:cNvSpPr txBox="1"/>
          <p:nvPr/>
        </p:nvSpPr>
        <p:spPr>
          <a:xfrm>
            <a:off x="4808209" y="5602706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3</a:t>
            </a:r>
          </a:p>
        </p:txBody>
      </p:sp>
      <p:sp>
        <p:nvSpPr>
          <p:cNvPr id="64" name="ZoneTexte 83"/>
          <p:cNvSpPr txBox="1"/>
          <p:nvPr/>
        </p:nvSpPr>
        <p:spPr>
          <a:xfrm>
            <a:off x="3776833" y="5665023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4</a:t>
            </a:r>
          </a:p>
        </p:txBody>
      </p:sp>
      <p:sp>
        <p:nvSpPr>
          <p:cNvPr id="65" name="ZoneTexte 83"/>
          <p:cNvSpPr txBox="1"/>
          <p:nvPr/>
        </p:nvSpPr>
        <p:spPr>
          <a:xfrm>
            <a:off x="3205960" y="5932392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5</a:t>
            </a:r>
          </a:p>
        </p:txBody>
      </p:sp>
      <p:sp>
        <p:nvSpPr>
          <p:cNvPr id="92" name="Rectangle à coins arrondis 91"/>
          <p:cNvSpPr/>
          <p:nvPr/>
        </p:nvSpPr>
        <p:spPr>
          <a:xfrm>
            <a:off x="320087" y="560511"/>
            <a:ext cx="6192688" cy="4273542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à coins arrondis 67"/>
          <p:cNvSpPr/>
          <p:nvPr/>
        </p:nvSpPr>
        <p:spPr>
          <a:xfrm>
            <a:off x="320087" y="4834053"/>
            <a:ext cx="6192688" cy="3815922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83"/>
          <p:cNvSpPr txBox="1"/>
          <p:nvPr/>
        </p:nvSpPr>
        <p:spPr>
          <a:xfrm>
            <a:off x="2247177" y="7546408"/>
            <a:ext cx="298480" cy="30777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6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01401" y="7465790"/>
            <a:ext cx="3502509" cy="1070847"/>
            <a:chOff x="501401" y="7465790"/>
            <a:chExt cx="3502509" cy="1070847"/>
          </a:xfrm>
        </p:grpSpPr>
        <p:pic>
          <p:nvPicPr>
            <p:cNvPr id="7" name="Picture 4" descr="X:\PROJETS\STANDARD\0616_SONATA\ANNEXES\NOTICE DE MONTAGE CLIENT\VUE_04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4136" y="7465790"/>
              <a:ext cx="1091833" cy="107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Image 141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401" y="7934921"/>
              <a:ext cx="305965" cy="323987"/>
            </a:xfrm>
            <a:prstGeom prst="rect">
              <a:avLst/>
            </a:prstGeom>
          </p:spPr>
        </p:pic>
        <p:grpSp>
          <p:nvGrpSpPr>
            <p:cNvPr id="100" name="Groupe 99"/>
            <p:cNvGrpSpPr/>
            <p:nvPr/>
          </p:nvGrpSpPr>
          <p:grpSpPr>
            <a:xfrm>
              <a:off x="1857709" y="7681796"/>
              <a:ext cx="295342" cy="753024"/>
              <a:chOff x="6051427" y="1003487"/>
              <a:chExt cx="343653" cy="670249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07" name="Image 10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  <p:pic>
          <p:nvPicPr>
            <p:cNvPr id="83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8100" y="7473060"/>
              <a:ext cx="1132001" cy="105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Image 83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7183" y="7923587"/>
              <a:ext cx="305965" cy="323987"/>
            </a:xfrm>
            <a:prstGeom prst="rect">
              <a:avLst/>
            </a:prstGeom>
          </p:spPr>
        </p:pic>
        <p:grpSp>
          <p:nvGrpSpPr>
            <p:cNvPr id="86" name="Groupe 85"/>
            <p:cNvGrpSpPr/>
            <p:nvPr/>
          </p:nvGrpSpPr>
          <p:grpSpPr>
            <a:xfrm>
              <a:off x="3708568" y="7685855"/>
              <a:ext cx="295342" cy="753024"/>
              <a:chOff x="6051427" y="1003487"/>
              <a:chExt cx="343653" cy="670249"/>
            </a:xfrm>
          </p:grpSpPr>
          <p:sp>
            <p:nvSpPr>
              <p:cNvPr id="91" name="ZoneTexte 90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94" name="Image 9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95" name="Image 9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179188" cy="179188"/>
              </a:xfrm>
              <a:prstGeom prst="rect">
                <a:avLst/>
              </a:prstGeom>
            </p:spPr>
          </p:pic>
        </p:grp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673268B2-2DB2-4E99-BED5-CDD95ED23A06}"/>
              </a:ext>
            </a:extLst>
          </p:cNvPr>
          <p:cNvGrpSpPr/>
          <p:nvPr/>
        </p:nvGrpSpPr>
        <p:grpSpPr>
          <a:xfrm>
            <a:off x="508348" y="3552964"/>
            <a:ext cx="3502509" cy="1070847"/>
            <a:chOff x="501401" y="7465790"/>
            <a:chExt cx="3502509" cy="1070847"/>
          </a:xfrm>
        </p:grpSpPr>
        <p:pic>
          <p:nvPicPr>
            <p:cNvPr id="75" name="Picture 4" descr="X:\PROJETS\STANDARD\0616_SONATA\ANNEXES\NOTICE DE MONTAGE CLIENT\VUE_040.jpg">
              <a:extLst>
                <a:ext uri="{FF2B5EF4-FFF2-40B4-BE49-F238E27FC236}">
                  <a16:creationId xmlns:a16="http://schemas.microsoft.com/office/drawing/2014/main" id="{9FA4E85B-4496-40C1-AABB-963077B1B0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4136" y="7465790"/>
              <a:ext cx="1091833" cy="107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BFED04CB-6656-4471-951D-A5114193D449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401" y="7934921"/>
              <a:ext cx="305965" cy="323987"/>
            </a:xfrm>
            <a:prstGeom prst="rect">
              <a:avLst/>
            </a:prstGeom>
          </p:spPr>
        </p:pic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85C39001-61CF-48B5-9703-EE24B0E68527}"/>
                </a:ext>
              </a:extLst>
            </p:cNvPr>
            <p:cNvGrpSpPr/>
            <p:nvPr/>
          </p:nvGrpSpPr>
          <p:grpSpPr>
            <a:xfrm>
              <a:off x="1857709" y="7681796"/>
              <a:ext cx="295342" cy="753024"/>
              <a:chOff x="6051427" y="1003487"/>
              <a:chExt cx="343653" cy="670249"/>
            </a:xfrm>
          </p:grpSpPr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AB4A2C8B-18BC-4D39-A628-885409C65FD9}"/>
                  </a:ext>
                </a:extLst>
              </p:cNvPr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AE50AE8E-5826-46C1-99B7-A99E5891DA3D}"/>
                  </a:ext>
                </a:extLst>
              </p:cNvPr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98" name="Image 97">
                <a:extLst>
                  <a:ext uri="{FF2B5EF4-FFF2-40B4-BE49-F238E27FC236}">
                    <a16:creationId xmlns:a16="http://schemas.microsoft.com/office/drawing/2014/main" id="{D4BCAEDB-8691-47CB-BD16-CAF9421C3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  <p:pic>
          <p:nvPicPr>
            <p:cNvPr id="79" name="Picture 3" descr="X:\PROJETS\STANDARD\0616_SONATA\ANNEXES\NOTICE DE MONTAGE CLIENT\VUE_039.jpg">
              <a:extLst>
                <a:ext uri="{FF2B5EF4-FFF2-40B4-BE49-F238E27FC236}">
                  <a16:creationId xmlns:a16="http://schemas.microsoft.com/office/drawing/2014/main" id="{3218B967-F53D-45FB-B27F-1A7A5C8B2A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8100" y="7473060"/>
              <a:ext cx="1132001" cy="105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0C8B0C04-17D6-476C-A80A-5CE1CF0D6395}"/>
                </a:ext>
              </a:extLst>
            </p:cNvPr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7183" y="7923587"/>
              <a:ext cx="305965" cy="323987"/>
            </a:xfrm>
            <a:prstGeom prst="rect">
              <a:avLst/>
            </a:prstGeom>
          </p:spPr>
        </p:pic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D3EF2312-CADE-4194-BB25-6862F797DA30}"/>
                </a:ext>
              </a:extLst>
            </p:cNvPr>
            <p:cNvGrpSpPr/>
            <p:nvPr/>
          </p:nvGrpSpPr>
          <p:grpSpPr>
            <a:xfrm>
              <a:off x="3708568" y="7685855"/>
              <a:ext cx="295342" cy="753024"/>
              <a:chOff x="6051427" y="1003487"/>
              <a:chExt cx="343653" cy="670249"/>
            </a:xfrm>
          </p:grpSpPr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2EE15B7E-36A0-4C38-91A2-280025DCA8F3}"/>
                  </a:ext>
                </a:extLst>
              </p:cNvPr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56145E5E-954A-4A25-B22D-FBC5B5BAC2F4}"/>
                  </a:ext>
                </a:extLst>
              </p:cNvPr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88" name="Image 87">
                <a:extLst>
                  <a:ext uri="{FF2B5EF4-FFF2-40B4-BE49-F238E27FC236}">
                    <a16:creationId xmlns:a16="http://schemas.microsoft.com/office/drawing/2014/main" id="{66C7A17A-041B-4F53-8A96-B45727F6B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89" name="Image 88">
                <a:extLst>
                  <a:ext uri="{FF2B5EF4-FFF2-40B4-BE49-F238E27FC236}">
                    <a16:creationId xmlns:a16="http://schemas.microsoft.com/office/drawing/2014/main" id="{352B1F54-4F41-4D17-8BA9-43EAA3AA0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179188" cy="179188"/>
              </a:xfrm>
              <a:prstGeom prst="rect">
                <a:avLst/>
              </a:prstGeom>
            </p:spPr>
          </p:pic>
        </p:grpSp>
      </p:grpSp>
      <p:sp>
        <p:nvSpPr>
          <p:cNvPr id="101" name="ZoneTexte 83">
            <a:extLst>
              <a:ext uri="{FF2B5EF4-FFF2-40B4-BE49-F238E27FC236}">
                <a16:creationId xmlns:a16="http://schemas.microsoft.com/office/drawing/2014/main" id="{C5F7EF07-316C-42E6-978A-01760350E6C7}"/>
              </a:ext>
            </a:extLst>
          </p:cNvPr>
          <p:cNvSpPr txBox="1"/>
          <p:nvPr/>
        </p:nvSpPr>
        <p:spPr>
          <a:xfrm>
            <a:off x="1578765" y="776941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1</a:t>
            </a:r>
          </a:p>
        </p:txBody>
      </p:sp>
      <p:sp>
        <p:nvSpPr>
          <p:cNvPr id="102" name="ZoneTexte 83">
            <a:extLst>
              <a:ext uri="{FF2B5EF4-FFF2-40B4-BE49-F238E27FC236}">
                <a16:creationId xmlns:a16="http://schemas.microsoft.com/office/drawing/2014/main" id="{EDFBDBD3-778C-4846-AFC9-226BF7EEDF33}"/>
              </a:ext>
            </a:extLst>
          </p:cNvPr>
          <p:cNvSpPr txBox="1"/>
          <p:nvPr/>
        </p:nvSpPr>
        <p:spPr>
          <a:xfrm>
            <a:off x="3882271" y="645337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2</a:t>
            </a:r>
          </a:p>
        </p:txBody>
      </p:sp>
      <p:sp>
        <p:nvSpPr>
          <p:cNvPr id="103" name="ZoneTexte 83">
            <a:extLst>
              <a:ext uri="{FF2B5EF4-FFF2-40B4-BE49-F238E27FC236}">
                <a16:creationId xmlns:a16="http://schemas.microsoft.com/office/drawing/2014/main" id="{79BEC4E8-24BB-47FC-A19E-787702830DC7}"/>
              </a:ext>
            </a:extLst>
          </p:cNvPr>
          <p:cNvSpPr txBox="1"/>
          <p:nvPr/>
        </p:nvSpPr>
        <p:spPr>
          <a:xfrm>
            <a:off x="4538580" y="1404728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3</a:t>
            </a:r>
          </a:p>
        </p:txBody>
      </p:sp>
      <p:sp>
        <p:nvSpPr>
          <p:cNvPr id="104" name="ZoneTexte 83">
            <a:extLst>
              <a:ext uri="{FF2B5EF4-FFF2-40B4-BE49-F238E27FC236}">
                <a16:creationId xmlns:a16="http://schemas.microsoft.com/office/drawing/2014/main" id="{B7D253BA-DF3F-411B-A679-E89BB224B97C}"/>
              </a:ext>
            </a:extLst>
          </p:cNvPr>
          <p:cNvSpPr txBox="1"/>
          <p:nvPr/>
        </p:nvSpPr>
        <p:spPr>
          <a:xfrm>
            <a:off x="3269611" y="1404727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4</a:t>
            </a:r>
          </a:p>
        </p:txBody>
      </p: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61F95875-8586-4449-8F6C-C6D129440035}"/>
              </a:ext>
            </a:extLst>
          </p:cNvPr>
          <p:cNvGrpSpPr/>
          <p:nvPr/>
        </p:nvGrpSpPr>
        <p:grpSpPr>
          <a:xfrm>
            <a:off x="257775" y="560511"/>
            <a:ext cx="631716" cy="360040"/>
            <a:chOff x="909647" y="3131289"/>
            <a:chExt cx="448794" cy="360040"/>
          </a:xfrm>
        </p:grpSpPr>
        <p:sp>
          <p:nvSpPr>
            <p:cNvPr id="109" name="Rectangle à coins arrondis 69">
              <a:extLst>
                <a:ext uri="{FF2B5EF4-FFF2-40B4-BE49-F238E27FC236}">
                  <a16:creationId xmlns:a16="http://schemas.microsoft.com/office/drawing/2014/main" id="{82B503A1-89E2-48AA-B589-67D5280A5D15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2E94D817-1A17-4ACC-9941-D0C08488E264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2.2.A</a:t>
              </a: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D7180DF4-B5AE-4514-9EA7-907AFA7D4F6C}"/>
              </a:ext>
            </a:extLst>
          </p:cNvPr>
          <p:cNvGrpSpPr/>
          <p:nvPr/>
        </p:nvGrpSpPr>
        <p:grpSpPr>
          <a:xfrm>
            <a:off x="257774" y="4840611"/>
            <a:ext cx="631716" cy="360040"/>
            <a:chOff x="909647" y="3131289"/>
            <a:chExt cx="448794" cy="360040"/>
          </a:xfrm>
        </p:grpSpPr>
        <p:sp>
          <p:nvSpPr>
            <p:cNvPr id="112" name="Rectangle à coins arrondis 69">
              <a:extLst>
                <a:ext uri="{FF2B5EF4-FFF2-40B4-BE49-F238E27FC236}">
                  <a16:creationId xmlns:a16="http://schemas.microsoft.com/office/drawing/2014/main" id="{112583C4-3A78-44BC-8272-0490B78A3541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C5C32900-C2E1-4062-9AEF-79835C382519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2.2.B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784723E1-BDBB-424B-837A-1C4153AEE095}"/>
              </a:ext>
            </a:extLst>
          </p:cNvPr>
          <p:cNvSpPr txBox="1"/>
          <p:nvPr/>
        </p:nvSpPr>
        <p:spPr>
          <a:xfrm>
            <a:off x="2395138" y="549711"/>
            <a:ext cx="111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LEXIK 1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20F3BB92-0173-4E41-AF21-018578427A77}"/>
              </a:ext>
            </a:extLst>
          </p:cNvPr>
          <p:cNvSpPr txBox="1"/>
          <p:nvPr/>
        </p:nvSpPr>
        <p:spPr>
          <a:xfrm>
            <a:off x="2404707" y="4815699"/>
            <a:ext cx="111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LEXIK 2</a:t>
            </a:r>
          </a:p>
        </p:txBody>
      </p:sp>
      <p:sp>
        <p:nvSpPr>
          <p:cNvPr id="115" name="ZoneTexte 83">
            <a:extLst>
              <a:ext uri="{FF2B5EF4-FFF2-40B4-BE49-F238E27FC236}">
                <a16:creationId xmlns:a16="http://schemas.microsoft.com/office/drawing/2014/main" id="{6895CDDD-8E48-4D49-A257-7D285FF987B6}"/>
              </a:ext>
            </a:extLst>
          </p:cNvPr>
          <p:cNvSpPr txBox="1"/>
          <p:nvPr/>
        </p:nvSpPr>
        <p:spPr>
          <a:xfrm>
            <a:off x="2340724" y="3627470"/>
            <a:ext cx="265502" cy="26320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FC06A2-0371-BDE1-E6B4-DED86343CCC2}"/>
              </a:ext>
            </a:extLst>
          </p:cNvPr>
          <p:cNvSpPr txBox="1"/>
          <p:nvPr/>
        </p:nvSpPr>
        <p:spPr>
          <a:xfrm>
            <a:off x="321974" y="9490502"/>
            <a:ext cx="42193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8F791E-1B56-17B0-8E36-6CA4A98BA5D1}"/>
              </a:ext>
            </a:extLst>
          </p:cNvPr>
          <p:cNvSpPr txBox="1"/>
          <p:nvPr/>
        </p:nvSpPr>
        <p:spPr>
          <a:xfrm>
            <a:off x="370853" y="8816126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</a:t>
            </a:r>
            <a:endParaRPr lang="fr-FR" sz="5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763D31-1B67-E4B6-D754-8BE12C3517DC}"/>
              </a:ext>
            </a:extLst>
          </p:cNvPr>
          <p:cNvSpPr txBox="1"/>
          <p:nvPr/>
        </p:nvSpPr>
        <p:spPr>
          <a:xfrm>
            <a:off x="4043465" y="3349187"/>
            <a:ext cx="2413230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Les fils DALI en pied de poteau doivent être séparés et isolés s’ils ne sont pas connectés</a:t>
            </a:r>
          </a:p>
          <a:p>
            <a:r>
              <a:rPr lang="en-GB" sz="900" i="1" dirty="0">
                <a:solidFill>
                  <a:schemeClr val="tx2"/>
                </a:solidFill>
              </a:rPr>
              <a:t>The DALI wires at the foot of the pole must be separated and isolated if they are not connected</a:t>
            </a:r>
          </a:p>
          <a:p>
            <a:r>
              <a:rPr kumimoji="0" lang="it-IT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 fili DALI ai piedi del palo devono essere separati e isolati se non sono collegati</a:t>
            </a:r>
            <a:r>
              <a:rPr kumimoji="0" lang="it-IT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AB2E25-5D7A-ED03-5E00-1DABEEF9DCC2}"/>
              </a:ext>
            </a:extLst>
          </p:cNvPr>
          <p:cNvSpPr txBox="1"/>
          <p:nvPr/>
        </p:nvSpPr>
        <p:spPr>
          <a:xfrm>
            <a:off x="4064680" y="7329501"/>
            <a:ext cx="2413230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Les fils DALI en pied de poteau doivent être séparés et isolés s’ils ne sont pas connectés</a:t>
            </a:r>
          </a:p>
          <a:p>
            <a:r>
              <a:rPr lang="en-GB" sz="900" i="1" dirty="0">
                <a:solidFill>
                  <a:schemeClr val="tx2"/>
                </a:solidFill>
              </a:rPr>
              <a:t>The DALI wires at the foot of the pole must be separated and isolated if they are not connected</a:t>
            </a:r>
          </a:p>
          <a:p>
            <a:r>
              <a:rPr kumimoji="0" lang="it-IT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 fili DALI ai piedi del palo devono essere separati e isolati se non sono collegati</a:t>
            </a:r>
            <a:r>
              <a:rPr kumimoji="0" lang="it-IT" sz="9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51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2762" r="6767" b="9841"/>
          <a:stretch/>
        </p:blipFill>
        <p:spPr>
          <a:xfrm>
            <a:off x="425186" y="1586505"/>
            <a:ext cx="5905913" cy="4208766"/>
          </a:xfrm>
          <a:prstGeom prst="rect">
            <a:avLst/>
          </a:prstGeom>
        </p:spPr>
      </p:pic>
      <p:sp>
        <p:nvSpPr>
          <p:cNvPr id="92" name="Rectangle à coins arrondis 91"/>
          <p:cNvSpPr/>
          <p:nvPr/>
        </p:nvSpPr>
        <p:spPr>
          <a:xfrm>
            <a:off x="320087" y="560511"/>
            <a:ext cx="6192688" cy="691276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275464" y="555866"/>
            <a:ext cx="448794" cy="360040"/>
            <a:chOff x="909647" y="3131289"/>
            <a:chExt cx="448794" cy="360040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2.3</a:t>
              </a:r>
            </a:p>
          </p:txBody>
        </p:sp>
      </p:grpSp>
      <p:sp>
        <p:nvSpPr>
          <p:cNvPr id="61" name="ZoneTexte 83"/>
          <p:cNvSpPr txBox="1"/>
          <p:nvPr/>
        </p:nvSpPr>
        <p:spPr>
          <a:xfrm>
            <a:off x="4217361" y="4949418"/>
            <a:ext cx="298480" cy="30777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1</a:t>
            </a:r>
          </a:p>
        </p:txBody>
      </p:sp>
      <p:sp>
        <p:nvSpPr>
          <p:cNvPr id="62" name="ZoneTexte 83"/>
          <p:cNvSpPr txBox="1"/>
          <p:nvPr/>
        </p:nvSpPr>
        <p:spPr>
          <a:xfrm>
            <a:off x="4221088" y="1760348"/>
            <a:ext cx="298480" cy="30777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2</a:t>
            </a:r>
          </a:p>
        </p:txBody>
      </p:sp>
      <p:sp>
        <p:nvSpPr>
          <p:cNvPr id="63" name="ZoneTexte 83"/>
          <p:cNvSpPr txBox="1"/>
          <p:nvPr/>
        </p:nvSpPr>
        <p:spPr>
          <a:xfrm>
            <a:off x="1172643" y="2792759"/>
            <a:ext cx="298480" cy="307777"/>
          </a:xfrm>
          <a:prstGeom prst="rect">
            <a:avLst/>
          </a:prstGeom>
          <a:ln w="19050"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309574"/>
            <a:ext cx="757811" cy="502050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3665551" y="2500685"/>
            <a:ext cx="131197" cy="166978"/>
          </a:xfrm>
          <a:custGeom>
            <a:avLst/>
            <a:gdLst>
              <a:gd name="connsiteX0" fmla="*/ 131197 w 131197"/>
              <a:gd name="connsiteY0" fmla="*/ 0 h 166978"/>
              <a:gd name="connsiteX1" fmla="*/ 0 w 131197"/>
              <a:gd name="connsiteY1" fmla="*/ 166978 h 1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197" h="166978">
                <a:moveTo>
                  <a:pt x="131197" y="0"/>
                </a:moveTo>
                <a:lnTo>
                  <a:pt x="0" y="166978"/>
                </a:lnTo>
              </a:path>
            </a:pathLst>
          </a:custGeom>
          <a:noFill/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309854" y="3788797"/>
            <a:ext cx="226612" cy="1280160"/>
          </a:xfrm>
          <a:custGeom>
            <a:avLst/>
            <a:gdLst>
              <a:gd name="connsiteX0" fmla="*/ 226612 w 226612"/>
              <a:gd name="connsiteY0" fmla="*/ 0 h 1280160"/>
              <a:gd name="connsiteX1" fmla="*/ 0 w 226612"/>
              <a:gd name="connsiteY1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612" h="1280160">
                <a:moveTo>
                  <a:pt x="226612" y="0"/>
                </a:moveTo>
                <a:lnTo>
                  <a:pt x="0" y="1280160"/>
                </a:lnTo>
              </a:path>
            </a:pathLst>
          </a:custGeom>
          <a:noFill/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74F581-83F7-8B5C-AE62-0102438D1250}"/>
              </a:ext>
            </a:extLst>
          </p:cNvPr>
          <p:cNvSpPr txBox="1"/>
          <p:nvPr/>
        </p:nvSpPr>
        <p:spPr>
          <a:xfrm>
            <a:off x="321974" y="9490502"/>
            <a:ext cx="42193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F13011-54D5-6DCC-5901-B0ADAFD12CE7}"/>
              </a:ext>
            </a:extLst>
          </p:cNvPr>
          <p:cNvSpPr txBox="1"/>
          <p:nvPr/>
        </p:nvSpPr>
        <p:spPr>
          <a:xfrm>
            <a:off x="370853" y="8736688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884397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6455</TotalTime>
  <Words>689</Words>
  <Application>Microsoft Office PowerPoint</Application>
  <PresentationFormat>Format A4 (210 x 297 mm)</PresentationFormat>
  <Paragraphs>95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235</cp:revision>
  <cp:lastPrinted>2017-11-22T15:06:56Z</cp:lastPrinted>
  <dcterms:created xsi:type="dcterms:W3CDTF">2014-09-30T11:19:34Z</dcterms:created>
  <dcterms:modified xsi:type="dcterms:W3CDTF">2024-12-13T10:06:09Z</dcterms:modified>
</cp:coreProperties>
</file>