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"/>
  </p:notesMasterIdLst>
  <p:handoutMasterIdLst>
    <p:handoutMasterId r:id="rId6"/>
  </p:handoutMasterIdLst>
  <p:sldIdLst>
    <p:sldId id="256" r:id="rId2"/>
    <p:sldId id="261" r:id="rId3"/>
    <p:sldId id="262" r:id="rId4"/>
  </p:sldIdLst>
  <p:sldSz cx="6858000" cy="9906000" type="A4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33"/>
    <a:srgbClr val="FF3300"/>
    <a:srgbClr val="FF0000"/>
    <a:srgbClr val="4026DE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320" autoAdjust="0"/>
  </p:normalViewPr>
  <p:slideViewPr>
    <p:cSldViewPr snapToGrid="0">
      <p:cViewPr varScale="1">
        <p:scale>
          <a:sx n="73" d="100"/>
          <a:sy n="73" d="100"/>
        </p:scale>
        <p:origin x="3090" y="66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68B31-CA83-413D-AAB5-257E480D9F5C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9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9338C-7356-42DE-9F32-8169102C4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58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18FE0-9306-4F49-A2DF-2D36088B4D6F}" type="datetimeFigureOut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6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9" y="9428586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DC0EF-E354-4933-9028-5EA30C92F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5985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943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109788" y="744538"/>
            <a:ext cx="25781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C0EF-E354-4933-9028-5EA30C92F02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7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312"/>
            <a:ext cx="5829300" cy="212336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5D550-146C-432A-B2CE-220018EABA62}" type="datetime1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4724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AE4F9-11FE-4A30-BF44-133E6C9E1E21}" type="datetime1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96" y="573264"/>
            <a:ext cx="3357563" cy="1220822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A0C8-7503-4C98-9528-E437B7F578CD}" type="datetime1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9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B16CB-421F-4BD7-95EF-B8704D3F88B7}" type="datetime1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358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600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29682-03B4-4CBB-B9EC-093F2CC6FC84}" type="datetime1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703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7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2" y="333872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856C-C7AE-4875-82E2-717DB64C4042}" type="datetime1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91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9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9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797D-9854-4C89-AC04-868E7C78D518}" type="datetime1">
              <a:rPr lang="fr-FR" smtClean="0"/>
              <a:t>05/12/2024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358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80DC7-B65C-4F45-93EB-DEABA1346264}" type="datetime1">
              <a:rPr lang="fr-FR" smtClean="0"/>
              <a:t>05/12/2024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780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6A539-6154-457D-809C-3402F535CDB4}" type="datetime1">
              <a:rPr lang="fr-FR" smtClean="0"/>
              <a:t>05/12/2024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948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2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308" y="39443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2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E685C-29A5-4158-BFEC-020CCC00182D}" type="datetime1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15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75431-18D8-446F-8355-1B7F18E72201}" type="datetime1">
              <a:rPr lang="fr-FR" smtClean="0"/>
              <a:t>05/12/2024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452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4B2D9-1734-49A7-8C2B-ACD16720E1C8}" type="datetime1">
              <a:rPr lang="fr-FR" smtClean="0"/>
              <a:t>05/12/2024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918142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918142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FCA44-5DD4-4771-82AD-3929005242C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117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microsoft.com/office/2007/relationships/hdphoto" Target="../media/hdphoto3.wdp"/><Relationship Id="rId26" Type="http://schemas.microsoft.com/office/2007/relationships/hdphoto" Target="../media/hdphoto7.wdp"/><Relationship Id="rId3" Type="http://schemas.openxmlformats.org/officeDocument/2006/relationships/image" Target="../media/image1.jpe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20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microsoft.com/office/2007/relationships/hdphoto" Target="../media/hdphoto6.wdp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image" Target="../media/image8.jpeg"/><Relationship Id="rId19" Type="http://schemas.openxmlformats.org/officeDocument/2006/relationships/image" Target="../media/image14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microsoft.com/office/2007/relationships/hdphoto" Target="../media/hdphoto1.wdp"/><Relationship Id="rId22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18" Type="http://schemas.microsoft.com/office/2007/relationships/hdphoto" Target="../media/hdphoto12.wdp"/><Relationship Id="rId26" Type="http://schemas.microsoft.com/office/2007/relationships/hdphoto" Target="../media/hdphoto16.wdp"/><Relationship Id="rId3" Type="http://schemas.openxmlformats.org/officeDocument/2006/relationships/image" Target="../media/image18.png"/><Relationship Id="rId21" Type="http://schemas.openxmlformats.org/officeDocument/2006/relationships/image" Target="../media/image30.png"/><Relationship Id="rId7" Type="http://schemas.openxmlformats.org/officeDocument/2006/relationships/image" Target="../media/image22.png"/><Relationship Id="rId12" Type="http://schemas.microsoft.com/office/2007/relationships/hdphoto" Target="../media/hdphoto9.wdp"/><Relationship Id="rId17" Type="http://schemas.openxmlformats.org/officeDocument/2006/relationships/image" Target="../media/image28.png"/><Relationship Id="rId25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6" Type="http://schemas.microsoft.com/office/2007/relationships/hdphoto" Target="../media/hdphoto11.wdp"/><Relationship Id="rId20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24" Type="http://schemas.microsoft.com/office/2007/relationships/hdphoto" Target="../media/hdphoto15.wdp"/><Relationship Id="rId5" Type="http://schemas.openxmlformats.org/officeDocument/2006/relationships/image" Target="../media/image20.png"/><Relationship Id="rId15" Type="http://schemas.openxmlformats.org/officeDocument/2006/relationships/image" Target="../media/image27.jpeg"/><Relationship Id="rId23" Type="http://schemas.openxmlformats.org/officeDocument/2006/relationships/image" Target="../media/image31.png"/><Relationship Id="rId10" Type="http://schemas.openxmlformats.org/officeDocument/2006/relationships/image" Target="../media/image24.png"/><Relationship Id="rId19" Type="http://schemas.openxmlformats.org/officeDocument/2006/relationships/image" Target="../media/image29.jpeg"/><Relationship Id="rId4" Type="http://schemas.openxmlformats.org/officeDocument/2006/relationships/image" Target="../media/image19.png"/><Relationship Id="rId9" Type="http://schemas.microsoft.com/office/2007/relationships/hdphoto" Target="../media/hdphoto8.wdp"/><Relationship Id="rId14" Type="http://schemas.microsoft.com/office/2007/relationships/hdphoto" Target="../media/hdphoto10.wdp"/><Relationship Id="rId22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0.png"/><Relationship Id="rId18" Type="http://schemas.microsoft.com/office/2007/relationships/hdphoto" Target="../media/hdphoto22.wdp"/><Relationship Id="rId3" Type="http://schemas.openxmlformats.org/officeDocument/2006/relationships/image" Target="../media/image33.png"/><Relationship Id="rId21" Type="http://schemas.openxmlformats.org/officeDocument/2006/relationships/image" Target="../media/image44.png"/><Relationship Id="rId7" Type="http://schemas.microsoft.com/office/2007/relationships/hdphoto" Target="../media/hdphoto17.wdp"/><Relationship Id="rId12" Type="http://schemas.openxmlformats.org/officeDocument/2006/relationships/image" Target="../media/image39.pn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6" Type="http://schemas.microsoft.com/office/2007/relationships/hdphoto" Target="../media/hdphoto21.wdp"/><Relationship Id="rId20" Type="http://schemas.microsoft.com/office/2007/relationships/hdphoto" Target="../media/hdphoto2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microsoft.com/office/2007/relationships/hdphoto" Target="../media/hdphoto19.wdp"/><Relationship Id="rId24" Type="http://schemas.microsoft.com/office/2007/relationships/hdphoto" Target="../media/hdphoto25.wdp"/><Relationship Id="rId5" Type="http://schemas.openxmlformats.org/officeDocument/2006/relationships/image" Target="../media/image35.png"/><Relationship Id="rId15" Type="http://schemas.openxmlformats.org/officeDocument/2006/relationships/image" Target="../media/image41.png"/><Relationship Id="rId23" Type="http://schemas.openxmlformats.org/officeDocument/2006/relationships/image" Target="../media/image45.png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image" Target="../media/image34.png"/><Relationship Id="rId9" Type="http://schemas.microsoft.com/office/2007/relationships/hdphoto" Target="../media/hdphoto18.wdp"/><Relationship Id="rId14" Type="http://schemas.microsoft.com/office/2007/relationships/hdphoto" Target="../media/hdphoto20.wdp"/><Relationship Id="rId22" Type="http://schemas.microsoft.com/office/2007/relationships/hdphoto" Target="../media/hdphoto2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au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554756"/>
              </p:ext>
            </p:extLst>
          </p:nvPr>
        </p:nvGraphicFramePr>
        <p:xfrm>
          <a:off x="4494361" y="2084592"/>
          <a:ext cx="2181207" cy="6153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27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2035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IK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05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Hmax</a:t>
                      </a:r>
                      <a:endParaRPr lang="fr-FR" sz="105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68"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9kg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0,12m²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50" dirty="0"/>
                        <a:t>12m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" name="ZoneTexte 70"/>
          <p:cNvSpPr txBox="1"/>
          <p:nvPr/>
        </p:nvSpPr>
        <p:spPr>
          <a:xfrm>
            <a:off x="2181225" y="205048"/>
            <a:ext cx="24955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haroni" panose="02010803020104030203" pitchFamily="2" charset="-79"/>
                <a:cs typeface="Aharoni" panose="02010803020104030203" pitchFamily="2" charset="-79"/>
              </a:rPr>
              <a:t>INDICE CONIC</a:t>
            </a:r>
            <a:endParaRPr lang="fr-FR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fr-FR" b="1" i="1" dirty="0">
                <a:latin typeface="Aharoni" panose="02010803020104030203" pitchFamily="2" charset="-79"/>
                <a:cs typeface="Aharoni" panose="02010803020104030203" pitchFamily="2" charset="-79"/>
              </a:rPr>
              <a:t> LED</a:t>
            </a:r>
          </a:p>
        </p:txBody>
      </p:sp>
      <p:cxnSp>
        <p:nvCxnSpPr>
          <p:cNvPr id="81" name="Connecteur droit 80"/>
          <p:cNvCxnSpPr/>
          <p:nvPr/>
        </p:nvCxnSpPr>
        <p:spPr>
          <a:xfrm>
            <a:off x="260650" y="2772118"/>
            <a:ext cx="633670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"/>
          <p:cNvGrpSpPr/>
          <p:nvPr/>
        </p:nvGrpSpPr>
        <p:grpSpPr>
          <a:xfrm>
            <a:off x="4725195" y="203140"/>
            <a:ext cx="1929687" cy="1800199"/>
            <a:chOff x="7586153" y="627692"/>
            <a:chExt cx="1929687" cy="1800200"/>
          </a:xfrm>
        </p:grpSpPr>
        <p:grpSp>
          <p:nvGrpSpPr>
            <p:cNvPr id="46" name="Groupe 45"/>
            <p:cNvGrpSpPr/>
            <p:nvPr/>
          </p:nvGrpSpPr>
          <p:grpSpPr>
            <a:xfrm>
              <a:off x="7586153" y="627692"/>
              <a:ext cx="1929687" cy="1800200"/>
              <a:chOff x="4595663" y="539555"/>
              <a:chExt cx="1929687" cy="18002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4595663" y="539555"/>
                <a:ext cx="1929687" cy="18002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3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3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8100000" scaled="1"/>
                <a:tileRect/>
              </a:gradFill>
              <a:ln w="12700"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92539" y="611506"/>
                <a:ext cx="510858" cy="3600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62132" y="611506"/>
                <a:ext cx="346800" cy="360000"/>
              </a:xfrm>
              <a:prstGeom prst="rect">
                <a:avLst/>
              </a:prstGeom>
            </p:spPr>
          </p:pic>
          <p:pic>
            <p:nvPicPr>
              <p:cNvPr id="50" name="Image 4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7906" y="611506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51" name="Picture 5"/>
              <p:cNvPicPr>
                <a:picLocks noChangeAspect="1" noChangeArrowheads="1"/>
              </p:cNvPicPr>
              <p:nvPr/>
            </p:nvPicPr>
            <p:blipFill>
              <a:blip r:embed="rId6" cstate="print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2545" y="1062636"/>
                <a:ext cx="363349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3" name="Image 52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81041" y="1546916"/>
                <a:ext cx="360000" cy="360000"/>
              </a:xfrm>
              <a:prstGeom prst="rect">
                <a:avLst/>
              </a:prstGeom>
            </p:spPr>
          </p:pic>
          <p:sp>
            <p:nvSpPr>
              <p:cNvPr id="54" name="ZoneTexte 53"/>
              <p:cNvSpPr txBox="1"/>
              <p:nvPr/>
            </p:nvSpPr>
            <p:spPr>
              <a:xfrm>
                <a:off x="4681047" y="1987334"/>
                <a:ext cx="1622603" cy="30777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dirty="0">
                    <a:ln>
                      <a:solidFill>
                        <a:schemeClr val="tx1"/>
                      </a:solidFill>
                    </a:ln>
                  </a:rPr>
                  <a:t>220-240V 50Hz</a:t>
                </a:r>
              </a:p>
            </p:txBody>
          </p:sp>
          <p:pic>
            <p:nvPicPr>
              <p:cNvPr id="56" name="Picture 9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8392" y="611506"/>
                <a:ext cx="360000" cy="36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10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0132" y="1143000"/>
                <a:ext cx="464271" cy="4039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Image 5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4186" y="1678887"/>
                <a:ext cx="655134" cy="228030"/>
              </a:xfrm>
              <a:prstGeom prst="rect">
                <a:avLst/>
              </a:prstGeom>
            </p:spPr>
          </p:pic>
        </p:grpSp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28156" y="1635053"/>
              <a:ext cx="360000" cy="360000"/>
            </a:xfrm>
            <a:prstGeom prst="rect">
              <a:avLst/>
            </a:prstGeom>
          </p:spPr>
        </p:pic>
      </p:grpSp>
      <p:sp>
        <p:nvSpPr>
          <p:cNvPr id="37" name="ZoneTexte 3"/>
          <p:cNvSpPr txBox="1">
            <a:spLocks noChangeArrowheads="1"/>
          </p:cNvSpPr>
          <p:nvPr/>
        </p:nvSpPr>
        <p:spPr bwMode="auto">
          <a:xfrm>
            <a:off x="5331282" y="9541884"/>
            <a:ext cx="1151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000" dirty="0"/>
              <a:t>0477_5100_A_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5154739" y="5905259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SMG34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618856" y="5905256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TOP49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3357271" y="3171529"/>
            <a:ext cx="655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rbel" panose="020B0503020204020204" pitchFamily="34" charset="0"/>
              </a:rPr>
              <a:t>LAT</a:t>
            </a:r>
          </a:p>
        </p:txBody>
      </p:sp>
      <p:pic>
        <p:nvPicPr>
          <p:cNvPr id="3074" name="Picture 2" descr="C:\Users\jerome.genin\Documents\NOTICE CLIENT\VIGNETTE\logo GHM_fond blanc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22" y="205049"/>
            <a:ext cx="893066" cy="42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à coins arrondis 34"/>
          <p:cNvSpPr/>
          <p:nvPr/>
        </p:nvSpPr>
        <p:spPr>
          <a:xfrm>
            <a:off x="211937" y="5715498"/>
            <a:ext cx="6430662" cy="307482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  <p:pic>
        <p:nvPicPr>
          <p:cNvPr id="58" name="Picture 1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foregroundMark x1="39744" y1="53846" x2="39744" y2="58974"/>
                        <a14:foregroundMark x1="53846" y1="64103" x2="52564" y2="6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2222" y="2066655"/>
            <a:ext cx="331487" cy="33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Espace réservé du numéro de diapositive 3"/>
          <p:cNvSpPr txBox="1">
            <a:spLocks/>
          </p:cNvSpPr>
          <p:nvPr/>
        </p:nvSpPr>
        <p:spPr>
          <a:xfrm>
            <a:off x="6637630" y="9670211"/>
            <a:ext cx="220370" cy="235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1689" t="11454" r="12964" b="25693"/>
          <a:stretch/>
        </p:blipFill>
        <p:spPr bwMode="auto">
          <a:xfrm>
            <a:off x="881757" y="1126607"/>
            <a:ext cx="2051638" cy="1069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10062" y="3622671"/>
            <a:ext cx="2125219" cy="112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20262" y="3700232"/>
            <a:ext cx="2125219" cy="93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6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719" y="2820621"/>
            <a:ext cx="2125219" cy="287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ZoneTexte 62"/>
          <p:cNvSpPr txBox="1"/>
          <p:nvPr/>
        </p:nvSpPr>
        <p:spPr>
          <a:xfrm>
            <a:off x="5331282" y="3171529"/>
            <a:ext cx="616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rbel" panose="020B0503020204020204" pitchFamily="34" charset="0"/>
              </a:rPr>
              <a:t>SUS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195415" y="3878557"/>
            <a:ext cx="7605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>
                <a:latin typeface="Corbel" panose="020B0503020204020204" pitchFamily="34" charset="0"/>
              </a:rPr>
              <a:t>LYRE</a:t>
            </a:r>
          </a:p>
        </p:txBody>
      </p:sp>
      <p:sp>
        <p:nvSpPr>
          <p:cNvPr id="65" name="ZoneTexte 64"/>
          <p:cNvSpPr txBox="1"/>
          <p:nvPr/>
        </p:nvSpPr>
        <p:spPr>
          <a:xfrm>
            <a:off x="2965484" y="5905259"/>
            <a:ext cx="1083760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n>
                  <a:solidFill>
                    <a:schemeClr val="tx1"/>
                  </a:solidFill>
                </a:ln>
                <a:latin typeface="Corbel" panose="020B0503020204020204" pitchFamily="34" charset="0"/>
              </a:rPr>
              <a:t>LAT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5508" y="6235404"/>
            <a:ext cx="6231254" cy="247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5311690" y="757981"/>
            <a:ext cx="648724" cy="360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5A717B6-A065-99E5-225C-37FFFDD435A8}"/>
              </a:ext>
            </a:extLst>
          </p:cNvPr>
          <p:cNvSpPr txBox="1"/>
          <p:nvPr/>
        </p:nvSpPr>
        <p:spPr>
          <a:xfrm>
            <a:off x="86759" y="9411832"/>
            <a:ext cx="338437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</p:spTree>
    <p:extLst>
      <p:ext uri="{BB962C8B-B14F-4D97-AF65-F5344CB8AC3E}">
        <p14:creationId xmlns:p14="http://schemas.microsoft.com/office/powerpoint/2010/main" val="287024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8614" y="2909633"/>
            <a:ext cx="3106362" cy="293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8614" y="6046716"/>
            <a:ext cx="3106362" cy="270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0" name="Groupe 209"/>
          <p:cNvGrpSpPr/>
          <p:nvPr/>
        </p:nvGrpSpPr>
        <p:grpSpPr>
          <a:xfrm>
            <a:off x="5715389" y="6197717"/>
            <a:ext cx="810883" cy="598308"/>
            <a:chOff x="7944927" y="2936782"/>
            <a:chExt cx="1190445" cy="706651"/>
          </a:xfrm>
          <a:effectLst/>
        </p:grpSpPr>
        <p:sp>
          <p:nvSpPr>
            <p:cNvPr id="211" name="Explosion 1 210"/>
            <p:cNvSpPr/>
            <p:nvPr/>
          </p:nvSpPr>
          <p:spPr>
            <a:xfrm>
              <a:off x="7944927" y="2936782"/>
              <a:ext cx="1190445" cy="706651"/>
            </a:xfrm>
            <a:prstGeom prst="irregularSeal1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ysClr val="windowText" lastClr="000000">
                    <a:alpha val="95000"/>
                  </a:sys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sp>
          <p:nvSpPr>
            <p:cNvPr id="212" name="ZoneTexte 211"/>
            <p:cNvSpPr txBox="1"/>
            <p:nvPr/>
          </p:nvSpPr>
          <p:spPr>
            <a:xfrm>
              <a:off x="8172000" y="3110978"/>
              <a:ext cx="654725" cy="277239"/>
            </a:xfrm>
            <a:prstGeom prst="rect">
              <a:avLst/>
            </a:prstGeom>
            <a:noFill/>
          </p:spPr>
          <p:txBody>
            <a:bodyPr wrap="none" rtlCol="0">
              <a:prstTxWarp prst="textInflate">
                <a:avLst/>
              </a:prstTxWarp>
              <a:spAutoFit/>
            </a:bodyPr>
            <a:lstStyle/>
            <a:p>
              <a:r>
                <a:rPr lang="fr-FR" sz="1200" b="1" dirty="0">
                  <a:latin typeface="Arial Black" panose="020B0A04020102020204" pitchFamily="34" charset="0"/>
                </a:rPr>
                <a:t>CLICK</a:t>
              </a:r>
              <a:r>
                <a:rPr lang="fr-FR" sz="1600" b="1" dirty="0">
                  <a:latin typeface="Arial Black" panose="020B0A04020102020204" pitchFamily="34" charset="0"/>
                </a:rPr>
                <a:t>!</a:t>
              </a:r>
            </a:p>
          </p:txBody>
        </p:sp>
      </p:grpSp>
      <p:pic>
        <p:nvPicPr>
          <p:cNvPr id="10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1531" y="2902659"/>
            <a:ext cx="3088627" cy="585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38243" y="126172"/>
            <a:ext cx="3096733" cy="2567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2574" y="123837"/>
            <a:ext cx="3135933" cy="258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3" descr="C:\Users\jerome.genin\Documents\Notice de montage\Symbole main soutien blanch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62" b="89538" l="0" r="100000">
                        <a14:foregroundMark x1="38906" y1="38769" x2="38906" y2="38769"/>
                        <a14:foregroundMark x1="16094" y1="29538" x2="27344" y2="37846"/>
                        <a14:foregroundMark x1="10313" y1="29846" x2="25781" y2="48615"/>
                        <a14:foregroundMark x1="25469" y1="20615" x2="33906" y2="24923"/>
                        <a14:foregroundMark x1="66875" y1="36615" x2="65938" y2="30462"/>
                        <a14:foregroundMark x1="39531" y1="59692" x2="50625" y2="64923"/>
                        <a14:foregroundMark x1="48438" y1="62462" x2="65313" y2="65231"/>
                        <a14:foregroundMark x1="9756" y1="36986" x2="20557" y2="50000"/>
                        <a14:foregroundMark x1="5575" y1="26712" x2="8711" y2="51370"/>
                        <a14:foregroundMark x1="27875" y1="30137" x2="50174" y2="42466"/>
                        <a14:foregroundMark x1="48432" y1="36301" x2="57491" y2="35616"/>
                        <a14:foregroundMark x1="71080" y1="31507" x2="71080" y2="31507"/>
                        <a14:foregroundMark x1="63066" y1="63014" x2="80139" y2="58219"/>
                        <a14:foregroundMark x1="81185" y1="54795" x2="96516" y2="39041"/>
                        <a14:foregroundMark x1="51709" y1="48739" x2="59829" y2="48739"/>
                        <a14:foregroundMark x1="65385" y1="52941" x2="75214" y2="51261"/>
                        <a14:foregroundMark x1="65812" y1="50420" x2="73077" y2="49580"/>
                        <a14:foregroundMark x1="72650" y1="50420" x2="79060" y2="46218"/>
                        <a14:foregroundMark x1="79487" y1="47899" x2="86752" y2="38655"/>
                        <a14:foregroundMark x1="87179" y1="39496" x2="93162" y2="32773"/>
                        <a14:foregroundMark x1="61966" y1="46218" x2="66667" y2="43697"/>
                        <a14:foregroundMark x1="94017" y1="33613" x2="97009" y2="33613"/>
                        <a14:backgroundMark x1="64103" y1="47899" x2="70085" y2="49580"/>
                        <a14:backgroundMark x1="70513" y1="49580" x2="80769" y2="40336"/>
                        <a14:backgroundMark x1="80769" y1="42017" x2="91453" y2="31933"/>
                        <a14:backgroundMark x1="91880" y1="31933" x2="98291" y2="27731"/>
                        <a14:backgroundMark x1="70940" y1="45378" x2="77350" y2="36134"/>
                        <a14:backgroundMark x1="97863" y1="30252" x2="99573" y2="30252"/>
                        <a14:backgroundMark x1="98718" y1="26050" x2="99573" y2="336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251047">
            <a:off x="4078944" y="2213641"/>
            <a:ext cx="987900" cy="50166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799999" rev="0"/>
            </a:camera>
            <a:lightRig rig="brightRoom" dir="t"/>
          </a:scene3d>
          <a:sp3d prstMaterial="matt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9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038" y="2159129"/>
            <a:ext cx="521193" cy="45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à coins arrondis 62"/>
          <p:cNvSpPr/>
          <p:nvPr/>
        </p:nvSpPr>
        <p:spPr>
          <a:xfrm>
            <a:off x="3526149" y="125850"/>
            <a:ext cx="3116450" cy="259226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à coins arrondis 91"/>
          <p:cNvSpPr/>
          <p:nvPr/>
        </p:nvSpPr>
        <p:spPr>
          <a:xfrm>
            <a:off x="211937" y="125850"/>
            <a:ext cx="3141692" cy="259226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2" name="Rectangle à coins arrondis 71"/>
          <p:cNvSpPr/>
          <p:nvPr/>
        </p:nvSpPr>
        <p:spPr>
          <a:xfrm>
            <a:off x="219485" y="2907774"/>
            <a:ext cx="3134144" cy="5855566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2" name="Rectangle à coins arrondis 121"/>
          <p:cNvSpPr/>
          <p:nvPr/>
        </p:nvSpPr>
        <p:spPr>
          <a:xfrm>
            <a:off x="3527325" y="2898233"/>
            <a:ext cx="3111433" cy="2949270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Rectangle à coins arrondis 126"/>
          <p:cNvSpPr/>
          <p:nvPr/>
        </p:nvSpPr>
        <p:spPr>
          <a:xfrm>
            <a:off x="3528614" y="6059222"/>
            <a:ext cx="3113985" cy="2704118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9" name="Groupe 138"/>
          <p:cNvGrpSpPr/>
          <p:nvPr/>
        </p:nvGrpSpPr>
        <p:grpSpPr>
          <a:xfrm>
            <a:off x="4852475" y="4071182"/>
            <a:ext cx="305788" cy="338554"/>
            <a:chOff x="8014278" y="3151414"/>
            <a:chExt cx="305788" cy="338553"/>
          </a:xfrm>
        </p:grpSpPr>
        <p:sp>
          <p:nvSpPr>
            <p:cNvPr id="140" name="ZoneTexte 139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1" name="ZoneTexte 140"/>
            <p:cNvSpPr txBox="1"/>
            <p:nvPr/>
          </p:nvSpPr>
          <p:spPr>
            <a:xfrm>
              <a:off x="8014278" y="3151414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142" name="Groupe 141"/>
          <p:cNvGrpSpPr/>
          <p:nvPr/>
        </p:nvGrpSpPr>
        <p:grpSpPr>
          <a:xfrm>
            <a:off x="5143328" y="4742929"/>
            <a:ext cx="305788" cy="338554"/>
            <a:chOff x="8014278" y="3151415"/>
            <a:chExt cx="305788" cy="338553"/>
          </a:xfrm>
        </p:grpSpPr>
        <p:sp>
          <p:nvSpPr>
            <p:cNvPr id="143" name="ZoneTexte 142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44" name="ZoneTexte 143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70" name="Groupe 169"/>
          <p:cNvGrpSpPr/>
          <p:nvPr/>
        </p:nvGrpSpPr>
        <p:grpSpPr>
          <a:xfrm>
            <a:off x="5883080" y="2894987"/>
            <a:ext cx="759519" cy="468000"/>
            <a:chOff x="7505740" y="1078477"/>
            <a:chExt cx="360040" cy="296448"/>
          </a:xfrm>
        </p:grpSpPr>
        <p:sp>
          <p:nvSpPr>
            <p:cNvPr id="171" name="Rectangle à coins arrondis 170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2" name="ZoneTexte 17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173" name="Picture 2" descr="Afficher l'image d'origin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6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9985" y="2915216"/>
            <a:ext cx="378126" cy="441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Afficher l'image d'origin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42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464" y="2907012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Afficher l'image d'origin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4043" y1="18298" x2="27660" y2="7447"/>
                        <a14:foregroundMark x1="33404" y1="5745" x2="50000" y2="1915"/>
                        <a14:foregroundMark x1="53191" y1="3404" x2="71702" y2="7660"/>
                        <a14:foregroundMark x1="76596" y1="10426" x2="91489" y2="26383"/>
                        <a14:foregroundMark x1="91489" y1="26809" x2="97872" y2="48723"/>
                        <a14:foregroundMark x1="11489" y1="21064" x2="2979" y2="39574"/>
                        <a14:foregroundMark x1="2979" y1="41915" x2="4681" y2="63617"/>
                        <a14:foregroundMark x1="5319" y1="64894" x2="14255" y2="81702"/>
                        <a14:foregroundMark x1="16170" y1="82766" x2="34043" y2="95106"/>
                        <a14:foregroundMark x1="35319" y1="95532" x2="56170" y2="97021"/>
                        <a14:foregroundMark x1="56809" y1="96596" x2="78298" y2="88511"/>
                        <a14:foregroundMark x1="80000" y1="86809" x2="94043" y2="67872"/>
                        <a14:foregroundMark x1="94468" y1="65532" x2="98085" y2="489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2464" y="3129983"/>
            <a:ext cx="216000" cy="2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211937" y="76166"/>
            <a:ext cx="360000" cy="461665"/>
            <a:chOff x="-2044460" y="628184"/>
            <a:chExt cx="360000" cy="461665"/>
          </a:xfrm>
        </p:grpSpPr>
        <p:sp>
          <p:nvSpPr>
            <p:cNvPr id="8" name="Rectangle 7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5" name="ZoneTexte 184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186" name="Groupe 185"/>
          <p:cNvGrpSpPr/>
          <p:nvPr/>
        </p:nvGrpSpPr>
        <p:grpSpPr>
          <a:xfrm>
            <a:off x="3526983" y="76166"/>
            <a:ext cx="360000" cy="461665"/>
            <a:chOff x="-2044460" y="630043"/>
            <a:chExt cx="360000" cy="461665"/>
          </a:xfrm>
        </p:grpSpPr>
        <p:sp>
          <p:nvSpPr>
            <p:cNvPr id="187" name="Rectangle 186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8" name="ZoneTexte 187"/>
            <p:cNvSpPr txBox="1"/>
            <p:nvPr/>
          </p:nvSpPr>
          <p:spPr>
            <a:xfrm>
              <a:off x="-2029250" y="630043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fr-FR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89" name="Groupe 188"/>
          <p:cNvGrpSpPr/>
          <p:nvPr/>
        </p:nvGrpSpPr>
        <p:grpSpPr>
          <a:xfrm>
            <a:off x="219181" y="2857580"/>
            <a:ext cx="360000" cy="461665"/>
            <a:chOff x="-2044460" y="628135"/>
            <a:chExt cx="360000" cy="461665"/>
          </a:xfrm>
        </p:grpSpPr>
        <p:sp>
          <p:nvSpPr>
            <p:cNvPr id="190" name="Rectangle 189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1" name="ZoneTexte 190"/>
            <p:cNvSpPr txBox="1"/>
            <p:nvPr/>
          </p:nvSpPr>
          <p:spPr>
            <a:xfrm>
              <a:off x="-2029250" y="628135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fr-FR" sz="20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92" name="Groupe 191"/>
          <p:cNvGrpSpPr/>
          <p:nvPr/>
        </p:nvGrpSpPr>
        <p:grpSpPr>
          <a:xfrm>
            <a:off x="3528649" y="2856680"/>
            <a:ext cx="360000" cy="461665"/>
            <a:chOff x="-2044460" y="635841"/>
            <a:chExt cx="360000" cy="461665"/>
          </a:xfrm>
        </p:grpSpPr>
        <p:sp>
          <p:nvSpPr>
            <p:cNvPr id="193" name="Rectangle 192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4" name="ZoneTexte 193"/>
            <p:cNvSpPr txBox="1"/>
            <p:nvPr/>
          </p:nvSpPr>
          <p:spPr>
            <a:xfrm>
              <a:off x="-2029250" y="635841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</a:p>
          </p:txBody>
        </p:sp>
      </p:grpSp>
      <p:grpSp>
        <p:nvGrpSpPr>
          <p:cNvPr id="198" name="Groupe 197"/>
          <p:cNvGrpSpPr/>
          <p:nvPr/>
        </p:nvGrpSpPr>
        <p:grpSpPr>
          <a:xfrm>
            <a:off x="3528648" y="6008343"/>
            <a:ext cx="360000" cy="461665"/>
            <a:chOff x="-2044460" y="628184"/>
            <a:chExt cx="360000" cy="461665"/>
          </a:xfrm>
        </p:grpSpPr>
        <p:sp>
          <p:nvSpPr>
            <p:cNvPr id="199" name="Rectangle 198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0" name="ZoneTexte 199"/>
            <p:cNvSpPr txBox="1"/>
            <p:nvPr/>
          </p:nvSpPr>
          <p:spPr>
            <a:xfrm>
              <a:off x="-2029250" y="628184"/>
              <a:ext cx="329579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fr-FR" sz="28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164" name="Groupe 163"/>
          <p:cNvGrpSpPr>
            <a:grpSpLocks noChangeAspect="1"/>
          </p:cNvGrpSpPr>
          <p:nvPr/>
        </p:nvGrpSpPr>
        <p:grpSpPr>
          <a:xfrm>
            <a:off x="1832186" y="6269707"/>
            <a:ext cx="1467972" cy="2408532"/>
            <a:chOff x="426055" y="2982234"/>
            <a:chExt cx="1347988" cy="2587601"/>
          </a:xfrm>
        </p:grpSpPr>
        <p:pic>
          <p:nvPicPr>
            <p:cNvPr id="165" name="Picture 27" descr="X:\PROJETS\STANDARD\0629_FONCTIONNEL LED\ANNEXES\NOTICE DE MONTAGE\CABLE ALIMENTATION.jpg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26055" y="4384839"/>
              <a:ext cx="1083075" cy="11547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28" descr="X:\PROJETS\STANDARD\0629_FONCTIONNEL LED\ANNEXES\NOTICE DE MONTAGE\CABLE ALIMENTATION.jpg"/>
            <p:cNvPicPr>
              <a:picLocks noChangeArrowheads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58355" t="21115" r="2251" b="46445"/>
            <a:stretch/>
          </p:blipFill>
          <p:spPr bwMode="auto">
            <a:xfrm>
              <a:off x="476422" y="3099506"/>
              <a:ext cx="1083600" cy="11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67" name="Groupe 166"/>
            <p:cNvGrpSpPr/>
            <p:nvPr/>
          </p:nvGrpSpPr>
          <p:grpSpPr>
            <a:xfrm>
              <a:off x="448410" y="3398838"/>
              <a:ext cx="1325633" cy="2170997"/>
              <a:chOff x="148097" y="3532713"/>
              <a:chExt cx="2671810" cy="2664667"/>
            </a:xfrm>
          </p:grpSpPr>
          <p:grpSp>
            <p:nvGrpSpPr>
              <p:cNvPr id="182" name="Groupe 181"/>
              <p:cNvGrpSpPr/>
              <p:nvPr/>
            </p:nvGrpSpPr>
            <p:grpSpPr>
              <a:xfrm>
                <a:off x="2252655" y="3532713"/>
                <a:ext cx="567252" cy="1072393"/>
                <a:chOff x="5787934" y="958359"/>
                <a:chExt cx="447386" cy="791693"/>
              </a:xfrm>
            </p:grpSpPr>
            <p:sp>
              <p:nvSpPr>
                <p:cNvPr id="205" name="ZoneTexte 204"/>
                <p:cNvSpPr txBox="1"/>
                <p:nvPr/>
              </p:nvSpPr>
              <p:spPr>
                <a:xfrm>
                  <a:off x="5796314" y="1378977"/>
                  <a:ext cx="277534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206" name="ZoneTexte 205"/>
                <p:cNvSpPr txBox="1"/>
                <p:nvPr/>
              </p:nvSpPr>
              <p:spPr>
                <a:xfrm>
                  <a:off x="5787934" y="1568280"/>
                  <a:ext cx="277531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207" name="Image 206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91669" y="958359"/>
                  <a:ext cx="343651" cy="113406"/>
                </a:xfrm>
                <a:prstGeom prst="rect">
                  <a:avLst/>
                </a:prstGeom>
              </p:spPr>
            </p:pic>
          </p:grpSp>
          <p:grpSp>
            <p:nvGrpSpPr>
              <p:cNvPr id="183" name="Groupe 182"/>
              <p:cNvGrpSpPr/>
              <p:nvPr/>
            </p:nvGrpSpPr>
            <p:grpSpPr>
              <a:xfrm>
                <a:off x="2182872" y="5129753"/>
                <a:ext cx="583975" cy="1067627"/>
                <a:chOff x="5716502" y="1194311"/>
                <a:chExt cx="460576" cy="788171"/>
              </a:xfrm>
            </p:grpSpPr>
            <p:sp>
              <p:nvSpPr>
                <p:cNvPr id="202" name="ZoneTexte 201"/>
                <p:cNvSpPr txBox="1"/>
                <p:nvPr/>
              </p:nvSpPr>
              <p:spPr>
                <a:xfrm>
                  <a:off x="5716502" y="1579226"/>
                  <a:ext cx="277534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N</a:t>
                  </a:r>
                </a:p>
              </p:txBody>
            </p:sp>
            <p:sp>
              <p:nvSpPr>
                <p:cNvPr id="203" name="ZoneTexte 202"/>
                <p:cNvSpPr txBox="1"/>
                <p:nvPr/>
              </p:nvSpPr>
              <p:spPr>
                <a:xfrm>
                  <a:off x="5716503" y="1800710"/>
                  <a:ext cx="277535" cy="1817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000" b="1" dirty="0"/>
                    <a:t>L</a:t>
                  </a:r>
                </a:p>
              </p:txBody>
            </p:sp>
            <p:pic>
              <p:nvPicPr>
                <p:cNvPr id="204" name="Image 203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BEBA8EAE-BF5A-486C-A8C5-ECC9F3942E4B}">
                      <a14:imgProps xmlns:a14="http://schemas.microsoft.com/office/drawing/2010/main">
                        <a14:imgLayer r:embed="rId22">
                          <a14:imgEffect>
                            <a14:sharpenSoften amount="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33425" y="1194311"/>
                  <a:ext cx="343653" cy="113406"/>
                </a:xfrm>
                <a:prstGeom prst="rect">
                  <a:avLst/>
                </a:prstGeom>
              </p:spPr>
            </p:pic>
          </p:grpSp>
          <p:pic>
            <p:nvPicPr>
              <p:cNvPr id="184" name="Image 183"/>
              <p:cNvPicPr>
                <a:picLocks/>
              </p:cNvPicPr>
              <p:nvPr/>
            </p:nvPicPr>
            <p:blipFill>
              <a:blip r:embed="rId23" cstate="print"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9775" y="4167974"/>
                <a:ext cx="594074" cy="425821"/>
              </a:xfrm>
              <a:prstGeom prst="rect">
                <a:avLst/>
              </a:prstGeom>
            </p:spPr>
          </p:pic>
          <p:pic>
            <p:nvPicPr>
              <p:cNvPr id="201" name="Image 200"/>
              <p:cNvPicPr>
                <a:picLocks/>
              </p:cNvPicPr>
              <p:nvPr/>
            </p:nvPicPr>
            <p:blipFill>
              <a:blip r:embed="rId25" cstate="print">
                <a:extLst>
                  <a:ext uri="{BEBA8EAE-BF5A-486C-A8C5-ECC9F3942E4B}">
                    <a14:imgProps xmlns:a14="http://schemas.microsoft.com/office/drawing/2010/main">
                      <a14:imgLayer r:embed="rId2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8097" y="5743300"/>
                <a:ext cx="594074" cy="425821"/>
              </a:xfrm>
              <a:prstGeom prst="rect">
                <a:avLst/>
              </a:prstGeom>
            </p:spPr>
          </p:pic>
        </p:grpSp>
        <p:sp>
          <p:nvSpPr>
            <p:cNvPr id="168" name="ZoneTexte 167"/>
            <p:cNvSpPr txBox="1"/>
            <p:nvPr/>
          </p:nvSpPr>
          <p:spPr>
            <a:xfrm>
              <a:off x="981963" y="2982234"/>
              <a:ext cx="2840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169" name="ZoneTexte 168"/>
            <p:cNvSpPr txBox="1"/>
            <p:nvPr/>
          </p:nvSpPr>
          <p:spPr>
            <a:xfrm>
              <a:off x="1345285" y="2990726"/>
              <a:ext cx="29043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  <p:sp>
          <p:nvSpPr>
            <p:cNvPr id="174" name="ZoneTexte 173"/>
            <p:cNvSpPr txBox="1"/>
            <p:nvPr/>
          </p:nvSpPr>
          <p:spPr>
            <a:xfrm>
              <a:off x="955233" y="4279985"/>
              <a:ext cx="28405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600" dirty="0"/>
                <a:t>50</a:t>
              </a:r>
            </a:p>
          </p:txBody>
        </p:sp>
        <p:sp>
          <p:nvSpPr>
            <p:cNvPr id="181" name="ZoneTexte 180"/>
            <p:cNvSpPr txBox="1"/>
            <p:nvPr/>
          </p:nvSpPr>
          <p:spPr>
            <a:xfrm>
              <a:off x="1317034" y="4291861"/>
              <a:ext cx="290438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" dirty="0"/>
                <a:t>11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D09E2FA2-3467-C900-84C9-584DADBB460B}"/>
              </a:ext>
            </a:extLst>
          </p:cNvPr>
          <p:cNvSpPr txBox="1"/>
          <p:nvPr/>
        </p:nvSpPr>
        <p:spPr>
          <a:xfrm>
            <a:off x="86759" y="9411832"/>
            <a:ext cx="338437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6BFF20-3FA3-2448-9F2F-1B6808A45B15}"/>
              </a:ext>
            </a:extLst>
          </p:cNvPr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30260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9484" y="401881"/>
            <a:ext cx="3134145" cy="479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31"/>
          <p:cNvSpPr/>
          <p:nvPr/>
        </p:nvSpPr>
        <p:spPr>
          <a:xfrm>
            <a:off x="211937" y="125849"/>
            <a:ext cx="3141692" cy="5067253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25861" y="530162"/>
            <a:ext cx="3250926" cy="466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8416" y="5599277"/>
            <a:ext cx="6432809" cy="3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Groupe 32"/>
          <p:cNvGrpSpPr/>
          <p:nvPr/>
        </p:nvGrpSpPr>
        <p:grpSpPr>
          <a:xfrm>
            <a:off x="1725557" y="1691173"/>
            <a:ext cx="305788" cy="338554"/>
            <a:chOff x="8014278" y="3151415"/>
            <a:chExt cx="305788" cy="338553"/>
          </a:xfrm>
        </p:grpSpPr>
        <p:sp>
          <p:nvSpPr>
            <p:cNvPr id="34" name="ZoneTexte 33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651950" y="3012350"/>
            <a:ext cx="305788" cy="338554"/>
            <a:chOff x="8014278" y="3151415"/>
            <a:chExt cx="305788" cy="338553"/>
          </a:xfrm>
        </p:grpSpPr>
        <p:sp>
          <p:nvSpPr>
            <p:cNvPr id="37" name="ZoneTexte 36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3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514873" y="3500018"/>
            <a:ext cx="305788" cy="338554"/>
            <a:chOff x="8014278" y="3151415"/>
            <a:chExt cx="305788" cy="338553"/>
          </a:xfrm>
        </p:grpSpPr>
        <p:sp>
          <p:nvSpPr>
            <p:cNvPr id="41" name="ZoneTexte 40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sp>
        <p:nvSpPr>
          <p:cNvPr id="47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637630" y="9670211"/>
            <a:ext cx="220370" cy="235789"/>
          </a:xfrm>
        </p:spPr>
        <p:txBody>
          <a:bodyPr/>
          <a:lstStyle/>
          <a:p>
            <a:pPr algn="ctr"/>
            <a:r>
              <a:rPr lang="fr-FR" sz="1400" dirty="0">
                <a:solidFill>
                  <a:schemeClr val="bg1"/>
                </a:solidFill>
              </a:rPr>
              <a:t>3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3532362" y="480479"/>
            <a:ext cx="759519" cy="468000"/>
            <a:chOff x="7505740" y="1078477"/>
            <a:chExt cx="360040" cy="296448"/>
          </a:xfrm>
        </p:grpSpPr>
        <p:sp>
          <p:nvSpPr>
            <p:cNvPr id="71" name="Rectangle à coins arrondis 70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198" r="886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6899" y="504985"/>
            <a:ext cx="480431" cy="43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7983" y="504547"/>
            <a:ext cx="282876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5" name="Groupe 74"/>
          <p:cNvGrpSpPr/>
          <p:nvPr/>
        </p:nvGrpSpPr>
        <p:grpSpPr>
          <a:xfrm>
            <a:off x="209790" y="126541"/>
            <a:ext cx="906280" cy="360000"/>
            <a:chOff x="-2044460" y="679017"/>
            <a:chExt cx="360000" cy="360000"/>
          </a:xfrm>
        </p:grpSpPr>
        <p:sp>
          <p:nvSpPr>
            <p:cNvPr id="76" name="Rectangle 7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ZoneTexte 76"/>
            <p:cNvSpPr txBox="1"/>
            <p:nvPr/>
          </p:nvSpPr>
          <p:spPr>
            <a:xfrm>
              <a:off x="-2029250" y="689740"/>
              <a:ext cx="329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orbel" panose="020B0503020204020204" pitchFamily="34" charset="0"/>
                </a:rPr>
                <a:t>TOP49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38" name="Rectangle à coins arrondis 37"/>
          <p:cNvSpPr/>
          <p:nvPr/>
        </p:nvSpPr>
        <p:spPr>
          <a:xfrm>
            <a:off x="3526149" y="125850"/>
            <a:ext cx="3116450" cy="5067252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à coins arrondis 43"/>
          <p:cNvSpPr/>
          <p:nvPr/>
        </p:nvSpPr>
        <p:spPr>
          <a:xfrm>
            <a:off x="219485" y="5357006"/>
            <a:ext cx="6423114" cy="3406334"/>
          </a:xfrm>
          <a:prstGeom prst="roundRect">
            <a:avLst>
              <a:gd name="adj" fmla="val 2701"/>
            </a:avLst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>
            <a:off x="1162799" y="4838760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8x</a:t>
            </a:r>
          </a:p>
        </p:txBody>
      </p:sp>
      <p:pic>
        <p:nvPicPr>
          <p:cNvPr id="54" name="Picture 12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1737" y="2331468"/>
            <a:ext cx="882185" cy="686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9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7225" y="1905737"/>
            <a:ext cx="569343" cy="50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Connecteur droit avec flèche 55"/>
          <p:cNvCxnSpPr/>
          <p:nvPr/>
        </p:nvCxnSpPr>
        <p:spPr>
          <a:xfrm>
            <a:off x="2533333" y="1415215"/>
            <a:ext cx="91596" cy="10605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8" name="Groupe 57"/>
          <p:cNvGrpSpPr/>
          <p:nvPr/>
        </p:nvGrpSpPr>
        <p:grpSpPr>
          <a:xfrm>
            <a:off x="2592801" y="131918"/>
            <a:ext cx="759519" cy="468000"/>
            <a:chOff x="7505740" y="1078477"/>
            <a:chExt cx="360040" cy="296448"/>
          </a:xfrm>
        </p:grpSpPr>
        <p:sp>
          <p:nvSpPr>
            <p:cNvPr id="59" name="Rectangle à coins arrondis 58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1922935" y="4802614"/>
            <a:ext cx="822758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5N.m ±1</a:t>
            </a:r>
          </a:p>
        </p:txBody>
      </p:sp>
      <p:pic>
        <p:nvPicPr>
          <p:cNvPr id="67" name="Picture 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3538" y="149170"/>
            <a:ext cx="413675" cy="63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2" descr="Afficher l'image d'origin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014" y="4264785"/>
            <a:ext cx="1045842" cy="81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9" descr="Afficher l'image d'origin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227" y="4654454"/>
            <a:ext cx="532511" cy="46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Connecteur droit avec flèche 77"/>
          <p:cNvCxnSpPr/>
          <p:nvPr/>
        </p:nvCxnSpPr>
        <p:spPr>
          <a:xfrm>
            <a:off x="4699227" y="4316831"/>
            <a:ext cx="904194" cy="265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3" name="ZoneTexte 82"/>
          <p:cNvSpPr txBox="1"/>
          <p:nvPr/>
        </p:nvSpPr>
        <p:spPr>
          <a:xfrm>
            <a:off x="2354405" y="582661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2x</a:t>
            </a:r>
          </a:p>
        </p:txBody>
      </p:sp>
      <p:sp>
        <p:nvSpPr>
          <p:cNvPr id="84" name="ZoneTexte 83"/>
          <p:cNvSpPr txBox="1"/>
          <p:nvPr/>
        </p:nvSpPr>
        <p:spPr>
          <a:xfrm>
            <a:off x="5313882" y="194318"/>
            <a:ext cx="1064168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100N.m ±1</a:t>
            </a:r>
          </a:p>
        </p:txBody>
      </p:sp>
      <p:grpSp>
        <p:nvGrpSpPr>
          <p:cNvPr id="85" name="Groupe 84"/>
          <p:cNvGrpSpPr/>
          <p:nvPr/>
        </p:nvGrpSpPr>
        <p:grpSpPr>
          <a:xfrm>
            <a:off x="3525861" y="124040"/>
            <a:ext cx="906280" cy="360000"/>
            <a:chOff x="-2044460" y="679017"/>
            <a:chExt cx="360000" cy="360000"/>
          </a:xfrm>
        </p:grpSpPr>
        <p:sp>
          <p:nvSpPr>
            <p:cNvPr id="86" name="Rectangle 85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-2029250" y="689740"/>
              <a:ext cx="329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orbel" panose="020B0503020204020204" pitchFamily="34" charset="0"/>
                </a:rPr>
                <a:t>SMG34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88" name="Groupe 87"/>
          <p:cNvGrpSpPr/>
          <p:nvPr/>
        </p:nvGrpSpPr>
        <p:grpSpPr>
          <a:xfrm>
            <a:off x="214627" y="5357006"/>
            <a:ext cx="906280" cy="360000"/>
            <a:chOff x="-2044460" y="679017"/>
            <a:chExt cx="360000" cy="360000"/>
          </a:xfrm>
        </p:grpSpPr>
        <p:sp>
          <p:nvSpPr>
            <p:cNvPr id="89" name="Rectangle 88"/>
            <p:cNvSpPr/>
            <p:nvPr/>
          </p:nvSpPr>
          <p:spPr>
            <a:xfrm>
              <a:off x="-2044460" y="679017"/>
              <a:ext cx="360000" cy="360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ZoneTexte 89"/>
            <p:cNvSpPr txBox="1"/>
            <p:nvPr/>
          </p:nvSpPr>
          <p:spPr>
            <a:xfrm>
              <a:off x="-2029250" y="689740"/>
              <a:ext cx="329579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>
                  <a:latin typeface="Corbel" panose="020B0503020204020204" pitchFamily="34" charset="0"/>
                </a:rPr>
                <a:t>LAT</a:t>
              </a:r>
              <a:endParaRPr lang="fr-FR" sz="1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91" name="ZoneTexte 90"/>
          <p:cNvSpPr txBox="1"/>
          <p:nvPr/>
        </p:nvSpPr>
        <p:spPr>
          <a:xfrm>
            <a:off x="3112459" y="5811298"/>
            <a:ext cx="822758" cy="30777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6N.m ±1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56951" y="148881"/>
            <a:ext cx="462865" cy="43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18864" y="4700358"/>
            <a:ext cx="462865" cy="43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41597">
            <a:off x="2627065" y="280404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" name="Groupe 92"/>
          <p:cNvGrpSpPr/>
          <p:nvPr/>
        </p:nvGrpSpPr>
        <p:grpSpPr>
          <a:xfrm>
            <a:off x="5881727" y="5357006"/>
            <a:ext cx="759519" cy="468000"/>
            <a:chOff x="7505740" y="1078477"/>
            <a:chExt cx="360040" cy="296448"/>
          </a:xfrm>
        </p:grpSpPr>
        <p:sp>
          <p:nvSpPr>
            <p:cNvPr id="94" name="Rectangle à coins arrondis 93"/>
            <p:cNvSpPr/>
            <p:nvPr/>
          </p:nvSpPr>
          <p:spPr>
            <a:xfrm>
              <a:off x="7505740" y="1078477"/>
              <a:ext cx="360040" cy="29644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5" name="ZoneTexte 94"/>
            <p:cNvSpPr txBox="1"/>
            <p:nvPr/>
          </p:nvSpPr>
          <p:spPr>
            <a:xfrm>
              <a:off x="7520970" y="1089222"/>
              <a:ext cx="344810" cy="214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pic>
        <p:nvPicPr>
          <p:cNvPr id="96" name="Picture 9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41597">
            <a:off x="5890113" y="5505492"/>
            <a:ext cx="395756" cy="15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2195" y="5678358"/>
            <a:ext cx="470264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" name="Groupe 96"/>
          <p:cNvGrpSpPr/>
          <p:nvPr/>
        </p:nvGrpSpPr>
        <p:grpSpPr>
          <a:xfrm>
            <a:off x="2622169" y="6651613"/>
            <a:ext cx="305788" cy="338554"/>
            <a:chOff x="8014278" y="3151415"/>
            <a:chExt cx="305788" cy="338553"/>
          </a:xfrm>
        </p:grpSpPr>
        <p:sp>
          <p:nvSpPr>
            <p:cNvPr id="98" name="ZoneTexte 97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1</a:t>
              </a:r>
            </a:p>
          </p:txBody>
        </p:sp>
      </p:grpSp>
      <p:grpSp>
        <p:nvGrpSpPr>
          <p:cNvPr id="100" name="Groupe 99"/>
          <p:cNvGrpSpPr/>
          <p:nvPr/>
        </p:nvGrpSpPr>
        <p:grpSpPr>
          <a:xfrm>
            <a:off x="3114771" y="7315926"/>
            <a:ext cx="305788" cy="338554"/>
            <a:chOff x="8014278" y="3151415"/>
            <a:chExt cx="305788" cy="338553"/>
          </a:xfrm>
        </p:grpSpPr>
        <p:sp>
          <p:nvSpPr>
            <p:cNvPr id="101" name="ZoneTexte 100"/>
            <p:cNvSpPr txBox="1">
              <a:spLocks noChangeAspect="1"/>
            </p:cNvSpPr>
            <p:nvPr/>
          </p:nvSpPr>
          <p:spPr>
            <a:xfrm>
              <a:off x="8044978" y="3201971"/>
              <a:ext cx="24438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>
              <a:noAutofit/>
            </a:bodyPr>
            <a:lstStyle/>
            <a:p>
              <a:endParaRPr lang="fr-FR" sz="1400" dirty="0"/>
            </a:p>
          </p:txBody>
        </p:sp>
        <p:sp>
          <p:nvSpPr>
            <p:cNvPr id="102" name="ZoneTexte 101"/>
            <p:cNvSpPr txBox="1"/>
            <p:nvPr/>
          </p:nvSpPr>
          <p:spPr>
            <a:xfrm>
              <a:off x="8014278" y="3151415"/>
              <a:ext cx="305788" cy="338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/>
                <a:t>2</a:t>
              </a:r>
            </a:p>
          </p:txBody>
        </p:sp>
      </p:grpSp>
      <p:pic>
        <p:nvPicPr>
          <p:cNvPr id="103" name="Picture 10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5104" y="5365343"/>
            <a:ext cx="446383" cy="44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9B35265-2DBD-1CF5-9919-252BA5800126}"/>
              </a:ext>
            </a:extLst>
          </p:cNvPr>
          <p:cNvSpPr txBox="1"/>
          <p:nvPr/>
        </p:nvSpPr>
        <p:spPr>
          <a:xfrm>
            <a:off x="86759" y="9411832"/>
            <a:ext cx="3384376" cy="415498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 anchorCtr="0">
            <a:spAutoFit/>
          </a:bodyPr>
          <a:lstStyle/>
          <a:p>
            <a:r>
              <a:rPr lang="fr-FR" sz="700" dirty="0"/>
              <a:t>ECLATEC S.A.S. 41, rue Lafayette - CS 20069 - Maxéville - 54528 LAXOU CEDEX - France </a:t>
            </a:r>
          </a:p>
          <a:p>
            <a:r>
              <a:rPr lang="fr-FR" sz="700" dirty="0"/>
              <a:t>Tél. • + 33 (0)3 83 39 38 00</a:t>
            </a:r>
          </a:p>
          <a:p>
            <a:r>
              <a:rPr lang="fr-FR" sz="700" dirty="0"/>
              <a:t>Site • www.eclatec.com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541F09C-51F6-19E9-5F4F-FD2C3BABC4C3}"/>
              </a:ext>
            </a:extLst>
          </p:cNvPr>
          <p:cNvSpPr txBox="1"/>
          <p:nvPr/>
        </p:nvSpPr>
        <p:spPr>
          <a:xfrm>
            <a:off x="-3714" y="8850704"/>
            <a:ext cx="6861723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700" dirty="0"/>
              <a:t>La source lumineuse contenue dans ce luminaire ne doit être remplacée que par le fabricant ou son agent de maintenance ou une personne de qualification équivalente.</a:t>
            </a:r>
          </a:p>
          <a:p>
            <a:r>
              <a:rPr lang="en-US" sz="700" dirty="0"/>
              <a:t>The lighting part included in this luminaire must maintained by the manufacturer, an authorized service agent or a person with similar technical qualification.</a:t>
            </a:r>
            <a:endParaRPr lang="fr-FR" sz="700" dirty="0"/>
          </a:p>
          <a:p>
            <a:r>
              <a:rPr lang="it-IT" sz="700" dirty="0"/>
              <a:t>La sostituzione della sorgente luminosa contenuta in questo apparecchio deve essere effettuata solo dal produttore o dal suo addetto alla manutenzione o da una persona con qualifiche equivalenti.</a:t>
            </a:r>
          </a:p>
        </p:txBody>
      </p:sp>
    </p:spTree>
    <p:extLst>
      <p:ext uri="{BB962C8B-B14F-4D97-AF65-F5344CB8AC3E}">
        <p14:creationId xmlns:p14="http://schemas.microsoft.com/office/powerpoint/2010/main" val="24107305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21142</TotalTime>
  <Words>438</Words>
  <Application>Microsoft Office PowerPoint</Application>
  <PresentationFormat>Format A4 (210 x 297 mm)</PresentationFormat>
  <Paragraphs>74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Aharoni</vt:lpstr>
      <vt:lpstr>Arial</vt:lpstr>
      <vt:lpstr>Arial Black</vt:lpstr>
      <vt:lpstr>Calibri</vt:lpstr>
      <vt:lpstr>Corbel</vt:lpstr>
      <vt:lpstr>Thème Office</vt:lpstr>
      <vt:lpstr>Présentation PowerPoint</vt:lpstr>
      <vt:lpstr>Présentation PowerPoint</vt:lpstr>
      <vt:lpstr>Présentation PowerPoint</vt:lpstr>
    </vt:vector>
  </TitlesOfParts>
  <Company>ECLATEC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DECORSE Jérôme</dc:creator>
  <cp:lastModifiedBy>Emeline Lemaitre</cp:lastModifiedBy>
  <cp:revision>766</cp:revision>
  <cp:lastPrinted>2016-06-24T14:00:54Z</cp:lastPrinted>
  <dcterms:created xsi:type="dcterms:W3CDTF">2014-09-30T11:19:34Z</dcterms:created>
  <dcterms:modified xsi:type="dcterms:W3CDTF">2024-12-05T11:52:50Z</dcterms:modified>
</cp:coreProperties>
</file>