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256" r:id="rId2"/>
    <p:sldId id="259" r:id="rId3"/>
    <p:sldId id="257" r:id="rId4"/>
    <p:sldId id="260" r:id="rId5"/>
  </p:sldIdLst>
  <p:sldSz cx="6858000" cy="9906000" type="A4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026DE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349" autoAdjust="0"/>
  </p:normalViewPr>
  <p:slideViewPr>
    <p:cSldViewPr>
      <p:cViewPr>
        <p:scale>
          <a:sx n="90" d="100"/>
          <a:sy n="90" d="100"/>
        </p:scale>
        <p:origin x="2730" y="6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7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1C368B31-CA83-413D-AAB5-257E480D9F5C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371286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7" y="9371286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1B99338C-7356-42DE-9F32-8169102C4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958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7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DBD18FE0-9306-4F49-A2DF-2D36088B4D6F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39775"/>
            <a:ext cx="25606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371286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7" y="9371286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A3ADC0EF-E354-4933-9028-5EA30C92F0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98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7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313948" y="627123"/>
            <a:ext cx="6230107" cy="4490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541782" y="2629186"/>
            <a:ext cx="5829300" cy="264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541782" y="5322824"/>
            <a:ext cx="5829300" cy="1320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B6A9-4542-4254-91D7-C9CCB334FCE6}" type="datetime1">
              <a:rPr lang="fr-FR" smtClean="0"/>
              <a:t>06/12/2024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190" y="7198360"/>
            <a:ext cx="6137910" cy="151892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77190" y="766064"/>
            <a:ext cx="6137910" cy="6049264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BC92-5495-4C3C-B181-22024A952BD3}" type="datetime1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770474"/>
            <a:ext cx="1485900" cy="7594599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00050" y="770472"/>
            <a:ext cx="4457700" cy="7594601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A418-FB60-4273-8001-5CC4EB0C589D}" type="datetime1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190" y="7198360"/>
            <a:ext cx="6137910" cy="151892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190" y="766064"/>
            <a:ext cx="6137910" cy="6049264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1644-BE6A-4FDA-BE18-DDD9F69B325A}" type="datetime1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313948" y="627124"/>
            <a:ext cx="6230107" cy="627080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1258" y="7119112"/>
            <a:ext cx="6137910" cy="9773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1258" y="8124255"/>
            <a:ext cx="6137910" cy="6075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5B62-A82A-4AEC-B03F-C18E64855382}" type="datetime1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5764" y="766064"/>
            <a:ext cx="2948940" cy="6339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66520" y="766064"/>
            <a:ext cx="2948940" cy="6339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CD3D-CEF1-4EC3-9FAA-785FA383EF09}" type="datetime1">
              <a:rPr lang="fr-FR" smtClean="0"/>
              <a:t>06/12/2024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190" y="7198360"/>
            <a:ext cx="6137910" cy="151892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5418" y="836966"/>
            <a:ext cx="2948940" cy="1144234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3489127" y="836966"/>
            <a:ext cx="2948940" cy="1144234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5418" y="2091267"/>
            <a:ext cx="2948940" cy="5041053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9127" y="2091267"/>
            <a:ext cx="2948940" cy="5041053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670-5498-4EB4-A4DD-C09190774C60}" type="datetime1">
              <a:rPr lang="fr-FR" smtClean="0"/>
              <a:t>06/12/2024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6B5A-FDC6-4845-9CE8-22525B91C878}" type="datetime1">
              <a:rPr lang="fr-FR" smtClean="0"/>
              <a:t>06/12/2024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2ED0-8D04-49A0-B75C-CAD97CCDBE40}" type="datetime1">
              <a:rPr lang="fr-FR" smtClean="0"/>
              <a:t>06/12/2024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54088" y="770467"/>
            <a:ext cx="2228850" cy="1320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154135" y="2091270"/>
            <a:ext cx="2228850" cy="6075495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571031" y="1343542"/>
            <a:ext cx="3469619" cy="682413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FE60-7100-421E-A561-6D6C46FEAEDC}" type="datetime1">
              <a:rPr lang="fr-FR" smtClean="0"/>
              <a:t>06/12/2024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4800600" y="627123"/>
            <a:ext cx="1743454" cy="62738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7239636"/>
            <a:ext cx="6172200" cy="151892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4847034" y="770467"/>
            <a:ext cx="1680210" cy="6083249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EE36-5FE7-42FA-AFB9-D0E3A88E1587}" type="datetime1">
              <a:rPr lang="fr-FR" smtClean="0"/>
              <a:t>06/12/2024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16110" y="629443"/>
            <a:ext cx="4443984" cy="62738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313948" y="627123"/>
            <a:ext cx="6230107" cy="792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377190" y="7201407"/>
            <a:ext cx="6137910" cy="15189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77190" y="766064"/>
            <a:ext cx="6137910" cy="60492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2832246" y="8828266"/>
            <a:ext cx="1714500" cy="52740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7C0FDBE-1577-4875-8E4B-F6B47756D12A}" type="datetime1">
              <a:rPr lang="fr-FR" smtClean="0"/>
              <a:t>06/12/2024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4546746" y="8828266"/>
            <a:ext cx="1714500" cy="52740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6261246" y="8828266"/>
            <a:ext cx="342900" cy="52740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1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microsoft.com/office/2007/relationships/hdphoto" Target="../media/hdphoto8.wdp"/><Relationship Id="rId3" Type="http://schemas.openxmlformats.org/officeDocument/2006/relationships/image" Target="../media/image17.png"/><Relationship Id="rId7" Type="http://schemas.microsoft.com/office/2007/relationships/hdphoto" Target="../media/hdphoto5.wdp"/><Relationship Id="rId12" Type="http://schemas.openxmlformats.org/officeDocument/2006/relationships/image" Target="../media/image23.png"/><Relationship Id="rId17" Type="http://schemas.microsoft.com/office/2007/relationships/hdphoto" Target="../media/hdphoto10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microsoft.com/office/2007/relationships/hdphoto" Target="../media/hdphoto7.wdp"/><Relationship Id="rId5" Type="http://schemas.openxmlformats.org/officeDocument/2006/relationships/image" Target="../media/image19.png"/><Relationship Id="rId15" Type="http://schemas.microsoft.com/office/2007/relationships/hdphoto" Target="../media/hdphoto9.wdp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microsoft.com/office/2007/relationships/hdphoto" Target="../media/hdphoto6.wdp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microsoft.com/office/2007/relationships/hdphoto" Target="../media/hdphoto11.wdp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67513" y="6628806"/>
            <a:ext cx="3770168" cy="273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18264" y="1136576"/>
            <a:ext cx="2269052" cy="247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56" y="539552"/>
            <a:ext cx="1255024" cy="367324"/>
          </a:xfrm>
          <a:prstGeom prst="rect">
            <a:avLst/>
          </a:prstGeom>
        </p:spPr>
      </p:pic>
      <p:sp>
        <p:nvSpPr>
          <p:cNvPr id="71" name="ZoneTexte 70"/>
          <p:cNvSpPr txBox="1"/>
          <p:nvPr/>
        </p:nvSpPr>
        <p:spPr>
          <a:xfrm>
            <a:off x="1058441" y="545198"/>
            <a:ext cx="3946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ELYXE LED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595663" y="539555"/>
            <a:ext cx="1929687" cy="180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3" name="Image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539" y="611506"/>
            <a:ext cx="510858" cy="360000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386" y="611503"/>
            <a:ext cx="346800" cy="360000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6616" y="611506"/>
            <a:ext cx="360000" cy="360000"/>
          </a:xfrm>
          <a:prstGeom prst="rect">
            <a:avLst/>
          </a:prstGeom>
        </p:spPr>
      </p:pic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9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2545" y="1062636"/>
            <a:ext cx="363349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5203397" y="1071576"/>
            <a:ext cx="648724" cy="36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041" y="1546916"/>
            <a:ext cx="360000" cy="360000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759" y="1546916"/>
            <a:ext cx="360000" cy="360000"/>
          </a:xfrm>
          <a:prstGeom prst="rect">
            <a:avLst/>
          </a:prstGeom>
        </p:spPr>
      </p:pic>
      <p:sp>
        <p:nvSpPr>
          <p:cNvPr id="80" name="ZoneTexte 79"/>
          <p:cNvSpPr txBox="1"/>
          <p:nvPr/>
        </p:nvSpPr>
        <p:spPr>
          <a:xfrm>
            <a:off x="4681047" y="1987333"/>
            <a:ext cx="162260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n>
                  <a:solidFill>
                    <a:schemeClr val="tx1"/>
                  </a:solidFill>
                </a:ln>
              </a:rPr>
              <a:t>220-240V 50Hz</a:t>
            </a:r>
          </a:p>
        </p:txBody>
      </p:sp>
      <p:cxnSp>
        <p:nvCxnSpPr>
          <p:cNvPr id="81" name="Connecteur droit 80"/>
          <p:cNvCxnSpPr/>
          <p:nvPr/>
        </p:nvCxnSpPr>
        <p:spPr>
          <a:xfrm>
            <a:off x="260648" y="3872880"/>
            <a:ext cx="63367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Tableau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629546"/>
              </p:ext>
            </p:extLst>
          </p:nvPr>
        </p:nvGraphicFramePr>
        <p:xfrm>
          <a:off x="4332337" y="2458598"/>
          <a:ext cx="2232247" cy="6728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4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162"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ysClr val="windowText" lastClr="000000"/>
                          </a:solidFill>
                        </a:rPr>
                        <a:t>IK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>
                          <a:solidFill>
                            <a:sysClr val="windowText" lastClr="000000"/>
                          </a:solidFill>
                        </a:rPr>
                        <a:t>SCx</a:t>
                      </a:r>
                      <a:endParaRPr lang="fr-FR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>
                          <a:solidFill>
                            <a:sysClr val="windowText" lastClr="000000"/>
                          </a:solidFill>
                        </a:rPr>
                        <a:t>Hmax</a:t>
                      </a:r>
                      <a:endParaRPr lang="fr-FR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716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15,8kg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0,08m²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12m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5" name="Image 8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186" y="1678887"/>
            <a:ext cx="655134" cy="228030"/>
          </a:xfrm>
          <a:prstGeom prst="rect">
            <a:avLst/>
          </a:prstGeom>
        </p:spPr>
      </p:pic>
      <p:sp>
        <p:nvSpPr>
          <p:cNvPr id="90" name="ZoneTexte 89"/>
          <p:cNvSpPr txBox="1"/>
          <p:nvPr/>
        </p:nvSpPr>
        <p:spPr>
          <a:xfrm>
            <a:off x="2810385" y="6382585"/>
            <a:ext cx="110290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</a:rPr>
              <a:t> TOP 60</a:t>
            </a:r>
          </a:p>
        </p:txBody>
      </p:sp>
      <p:pic>
        <p:nvPicPr>
          <p:cNvPr id="27" name="Picture 9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9006" y="611503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0746" y="1142997"/>
            <a:ext cx="464271" cy="40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2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7898" y="2457699"/>
            <a:ext cx="324362" cy="31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à coins arrondis 28"/>
          <p:cNvSpPr/>
          <p:nvPr/>
        </p:nvSpPr>
        <p:spPr>
          <a:xfrm>
            <a:off x="320087" y="6321152"/>
            <a:ext cx="6192688" cy="3036208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045" t="14369" r="10711" b="21443"/>
          <a:stretch/>
        </p:blipFill>
        <p:spPr bwMode="auto">
          <a:xfrm>
            <a:off x="1616111" y="3907141"/>
            <a:ext cx="3942410" cy="23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oneTexte 3"/>
          <p:cNvSpPr txBox="1">
            <a:spLocks noChangeArrowheads="1"/>
          </p:cNvSpPr>
          <p:nvPr/>
        </p:nvSpPr>
        <p:spPr bwMode="auto">
          <a:xfrm>
            <a:off x="5637040" y="9542669"/>
            <a:ext cx="11516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/>
              <a:t>0603_5100_G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029D775-63FA-4997-8BB1-F25BAF928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1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83D2C49-B27E-421D-810F-ED20DA1414E6}"/>
              </a:ext>
            </a:extLst>
          </p:cNvPr>
          <p:cNvSpPr txBox="1"/>
          <p:nvPr/>
        </p:nvSpPr>
        <p:spPr>
          <a:xfrm rot="16200000">
            <a:off x="1855489" y="8541561"/>
            <a:ext cx="461243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80 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mini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EFF4BC8-C516-4E6B-985B-13AF423102A5}"/>
              </a:ext>
            </a:extLst>
          </p:cNvPr>
          <p:cNvSpPr txBox="1"/>
          <p:nvPr/>
        </p:nvSpPr>
        <p:spPr>
          <a:xfrm rot="16200000">
            <a:off x="3850835" y="8603724"/>
            <a:ext cx="461243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80 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mini</a:t>
            </a:r>
          </a:p>
        </p:txBody>
      </p:sp>
    </p:spTree>
    <p:extLst>
      <p:ext uri="{BB962C8B-B14F-4D97-AF65-F5344CB8AC3E}">
        <p14:creationId xmlns:p14="http://schemas.microsoft.com/office/powerpoint/2010/main" val="287024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593" y="3152776"/>
            <a:ext cx="5743638" cy="302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1047" y="6179820"/>
            <a:ext cx="3466629" cy="242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1669" y="559902"/>
            <a:ext cx="3600780" cy="259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Rectangle à coins arrondis 91"/>
          <p:cNvSpPr/>
          <p:nvPr/>
        </p:nvSpPr>
        <p:spPr>
          <a:xfrm>
            <a:off x="320087" y="560512"/>
            <a:ext cx="6192688" cy="2592264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à coins arrondis 70"/>
          <p:cNvSpPr/>
          <p:nvPr/>
        </p:nvSpPr>
        <p:spPr>
          <a:xfrm>
            <a:off x="320087" y="3152776"/>
            <a:ext cx="6192688" cy="3027044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à coins arrondis 71"/>
          <p:cNvSpPr/>
          <p:nvPr/>
        </p:nvSpPr>
        <p:spPr>
          <a:xfrm>
            <a:off x="320087" y="6179820"/>
            <a:ext cx="6192688" cy="2423160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3429000" y="4961920"/>
            <a:ext cx="2828196" cy="1159497"/>
            <a:chOff x="3265839" y="4807434"/>
            <a:chExt cx="3210464" cy="1316219"/>
          </a:xfrm>
        </p:grpSpPr>
        <p:pic>
          <p:nvPicPr>
            <p:cNvPr id="56" name="Picture 4" descr="X:\PROJETS\STANDARD\0616_SONATA\ANNEXES\NOTICE DE MONTAGE CLIENT\VUE_040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75721" y="4807434"/>
              <a:ext cx="1253455" cy="1241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3" descr="X:\PROJETS\STANDARD\0616_SONATA\ANNEXES\NOTICE DE MONTAGE CLIENT\VUE_039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65839" y="4815863"/>
              <a:ext cx="1299569" cy="122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Image 61"/>
            <p:cNvPicPr>
              <a:picLocks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5839" y="5765620"/>
              <a:ext cx="351256" cy="344181"/>
            </a:xfrm>
            <a:prstGeom prst="rect">
              <a:avLst/>
            </a:prstGeom>
          </p:spPr>
        </p:pic>
        <p:pic>
          <p:nvPicPr>
            <p:cNvPr id="63" name="Image 62"/>
            <p:cNvPicPr>
              <a:picLocks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6420" y="5779472"/>
              <a:ext cx="351256" cy="344181"/>
            </a:xfrm>
            <a:prstGeom prst="rect">
              <a:avLst/>
            </a:prstGeom>
          </p:spPr>
        </p:pic>
        <p:grpSp>
          <p:nvGrpSpPr>
            <p:cNvPr id="64" name="Groupe 63"/>
            <p:cNvGrpSpPr/>
            <p:nvPr/>
          </p:nvGrpSpPr>
          <p:grpSpPr>
            <a:xfrm>
              <a:off x="4471079" y="4984955"/>
              <a:ext cx="369331" cy="952755"/>
              <a:chOff x="6020747" y="942311"/>
              <a:chExt cx="374333" cy="731425"/>
            </a:xfrm>
          </p:grpSpPr>
          <p:sp>
            <p:nvSpPr>
              <p:cNvPr id="81" name="ZoneTexte 80"/>
              <p:cNvSpPr txBox="1"/>
              <p:nvPr/>
            </p:nvSpPr>
            <p:spPr>
              <a:xfrm>
                <a:off x="6025363" y="1105554"/>
                <a:ext cx="277533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N</a:t>
                </a:r>
              </a:p>
            </p:txBody>
          </p:sp>
          <p:sp>
            <p:nvSpPr>
              <p:cNvPr id="82" name="ZoneTexte 81"/>
              <p:cNvSpPr txBox="1"/>
              <p:nvPr/>
            </p:nvSpPr>
            <p:spPr>
              <a:xfrm>
                <a:off x="6020747" y="942311"/>
                <a:ext cx="277533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L</a:t>
                </a:r>
              </a:p>
            </p:txBody>
          </p:sp>
          <p:pic>
            <p:nvPicPr>
              <p:cNvPr id="83" name="Image 8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51427" y="1560330"/>
                <a:ext cx="343653" cy="113406"/>
              </a:xfrm>
              <a:prstGeom prst="rect">
                <a:avLst/>
              </a:prstGeom>
            </p:spPr>
          </p:pic>
          <p:pic>
            <p:nvPicPr>
              <p:cNvPr id="84" name="Image 83"/>
              <p:cNvPicPr>
                <a:picLocks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64145" y="1304882"/>
                <a:ext cx="223441" cy="165141"/>
              </a:xfrm>
              <a:prstGeom prst="rect">
                <a:avLst/>
              </a:prstGeom>
            </p:spPr>
          </p:pic>
        </p:grpSp>
        <p:grpSp>
          <p:nvGrpSpPr>
            <p:cNvPr id="65" name="Groupe 64"/>
            <p:cNvGrpSpPr/>
            <p:nvPr/>
          </p:nvGrpSpPr>
          <p:grpSpPr>
            <a:xfrm>
              <a:off x="6072230" y="4987953"/>
              <a:ext cx="404073" cy="963609"/>
              <a:chOff x="5985535" y="933979"/>
              <a:chExt cx="409545" cy="739757"/>
            </a:xfrm>
          </p:grpSpPr>
          <p:sp>
            <p:nvSpPr>
              <p:cNvPr id="66" name="ZoneTexte 65"/>
              <p:cNvSpPr txBox="1"/>
              <p:nvPr/>
            </p:nvSpPr>
            <p:spPr>
              <a:xfrm>
                <a:off x="5985535" y="1105555"/>
                <a:ext cx="277532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N</a:t>
                </a:r>
              </a:p>
            </p:txBody>
          </p:sp>
          <p:sp>
            <p:nvSpPr>
              <p:cNvPr id="67" name="ZoneTexte 66"/>
              <p:cNvSpPr txBox="1"/>
              <p:nvPr/>
            </p:nvSpPr>
            <p:spPr>
              <a:xfrm>
                <a:off x="5995433" y="933979"/>
                <a:ext cx="277532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L</a:t>
                </a:r>
              </a:p>
            </p:txBody>
          </p:sp>
          <p:pic>
            <p:nvPicPr>
              <p:cNvPr id="80" name="Image 79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51427" y="1560330"/>
                <a:ext cx="343653" cy="113406"/>
              </a:xfrm>
              <a:prstGeom prst="rect">
                <a:avLst/>
              </a:prstGeom>
            </p:spPr>
          </p:pic>
        </p:grpSp>
      </p:grpSp>
      <p:sp>
        <p:nvSpPr>
          <p:cNvPr id="33" name="ZoneTexte 32"/>
          <p:cNvSpPr txBox="1"/>
          <p:nvPr/>
        </p:nvSpPr>
        <p:spPr>
          <a:xfrm>
            <a:off x="382138" y="8735700"/>
            <a:ext cx="6116294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5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500" dirty="0"/>
              <a:t>The lighting part included in this luminaire must maintained by the manufacturer, an authorized service agent or a person with similar technical qualification.</a:t>
            </a:r>
            <a:endParaRPr lang="fr-FR" sz="500" dirty="0"/>
          </a:p>
          <a:p>
            <a:r>
              <a:rPr lang="it-IT" sz="500" dirty="0"/>
              <a:t>La sostituzione della sorgente luminosa contenuta in questo apparecchio deve essere effettuata solo dal produttore o dal suo addetto alla manutenzione o da una persona con qualifiche equivalenti</a:t>
            </a:r>
            <a:r>
              <a:rPr lang="de-DE" sz="500" i="1" dirty="0"/>
              <a:t>.</a:t>
            </a:r>
            <a:endParaRPr lang="fr-FR" sz="500" dirty="0"/>
          </a:p>
        </p:txBody>
      </p:sp>
      <p:grpSp>
        <p:nvGrpSpPr>
          <p:cNvPr id="34" name="Groupe 33"/>
          <p:cNvGrpSpPr/>
          <p:nvPr/>
        </p:nvGrpSpPr>
        <p:grpSpPr>
          <a:xfrm>
            <a:off x="3070254" y="1576945"/>
            <a:ext cx="305788" cy="338554"/>
            <a:chOff x="-2356120" y="2172832"/>
            <a:chExt cx="305788" cy="338554"/>
          </a:xfrm>
        </p:grpSpPr>
        <p:sp>
          <p:nvSpPr>
            <p:cNvPr id="35" name="ZoneTexte 34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3762729" y="2504728"/>
            <a:ext cx="305788" cy="338554"/>
            <a:chOff x="-2356120" y="2172832"/>
            <a:chExt cx="305788" cy="338554"/>
          </a:xfrm>
        </p:grpSpPr>
        <p:sp>
          <p:nvSpPr>
            <p:cNvPr id="38" name="ZoneTexte 37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4070277" y="1136576"/>
            <a:ext cx="305788" cy="338554"/>
            <a:chOff x="-2356120" y="2172832"/>
            <a:chExt cx="305788" cy="338554"/>
          </a:xfrm>
        </p:grpSpPr>
        <p:sp>
          <p:nvSpPr>
            <p:cNvPr id="41" name="ZoneTexte 40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5278376" y="3571479"/>
            <a:ext cx="305788" cy="338554"/>
            <a:chOff x="-2356120" y="2172832"/>
            <a:chExt cx="305788" cy="338554"/>
          </a:xfrm>
        </p:grpSpPr>
        <p:sp>
          <p:nvSpPr>
            <p:cNvPr id="44" name="ZoneTexte 43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3320186" y="3690764"/>
            <a:ext cx="305788" cy="338554"/>
            <a:chOff x="-2356120" y="2172832"/>
            <a:chExt cx="305788" cy="338554"/>
          </a:xfrm>
        </p:grpSpPr>
        <p:sp>
          <p:nvSpPr>
            <p:cNvPr id="47" name="ZoneTexte 46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980728" y="4007938"/>
            <a:ext cx="305788" cy="338554"/>
            <a:chOff x="-2356120" y="2172832"/>
            <a:chExt cx="305788" cy="338554"/>
          </a:xfrm>
        </p:grpSpPr>
        <p:sp>
          <p:nvSpPr>
            <p:cNvPr id="50" name="ZoneTexte 49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3746781" y="7977336"/>
            <a:ext cx="305788" cy="338554"/>
            <a:chOff x="-2356120" y="2172832"/>
            <a:chExt cx="305788" cy="338554"/>
          </a:xfrm>
        </p:grpSpPr>
        <p:sp>
          <p:nvSpPr>
            <p:cNvPr id="53" name="ZoneTexte 52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3040385" y="7062718"/>
            <a:ext cx="305788" cy="338554"/>
            <a:chOff x="-2356120" y="2172832"/>
            <a:chExt cx="305788" cy="338554"/>
          </a:xfrm>
        </p:grpSpPr>
        <p:sp>
          <p:nvSpPr>
            <p:cNvPr id="74" name="ZoneTexte 73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78" name="Groupe 77"/>
          <p:cNvGrpSpPr/>
          <p:nvPr/>
        </p:nvGrpSpPr>
        <p:grpSpPr>
          <a:xfrm>
            <a:off x="4039577" y="6586895"/>
            <a:ext cx="305788" cy="338554"/>
            <a:chOff x="-2356120" y="2172832"/>
            <a:chExt cx="305788" cy="338554"/>
          </a:xfrm>
        </p:grpSpPr>
        <p:sp>
          <p:nvSpPr>
            <p:cNvPr id="79" name="ZoneTexte 78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86" name="Groupe 85"/>
          <p:cNvGrpSpPr/>
          <p:nvPr/>
        </p:nvGrpSpPr>
        <p:grpSpPr>
          <a:xfrm>
            <a:off x="276413" y="559902"/>
            <a:ext cx="448794" cy="360040"/>
            <a:chOff x="-1252838" y="1495240"/>
            <a:chExt cx="448794" cy="360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7" name="Rectangle à coins arrondis 86"/>
            <p:cNvSpPr/>
            <p:nvPr/>
          </p:nvSpPr>
          <p:spPr>
            <a:xfrm>
              <a:off x="-1208461" y="1495240"/>
              <a:ext cx="360040" cy="3600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-1252838" y="1516726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1.1</a:t>
              </a:r>
            </a:p>
          </p:txBody>
        </p:sp>
      </p:grpSp>
      <p:grpSp>
        <p:nvGrpSpPr>
          <p:cNvPr id="89" name="Groupe 88"/>
          <p:cNvGrpSpPr/>
          <p:nvPr/>
        </p:nvGrpSpPr>
        <p:grpSpPr>
          <a:xfrm>
            <a:off x="280968" y="3152776"/>
            <a:ext cx="448794" cy="360040"/>
            <a:chOff x="-1252838" y="1495240"/>
            <a:chExt cx="448794" cy="360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0" name="Rectangle à coins arrondis 89"/>
            <p:cNvSpPr/>
            <p:nvPr/>
          </p:nvSpPr>
          <p:spPr>
            <a:xfrm>
              <a:off x="-1208461" y="1495240"/>
              <a:ext cx="360040" cy="3600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-1252838" y="1516726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1.2</a:t>
              </a:r>
            </a:p>
          </p:txBody>
        </p:sp>
      </p:grpSp>
      <p:grpSp>
        <p:nvGrpSpPr>
          <p:cNvPr id="93" name="Groupe 92"/>
          <p:cNvGrpSpPr/>
          <p:nvPr/>
        </p:nvGrpSpPr>
        <p:grpSpPr>
          <a:xfrm>
            <a:off x="284216" y="6177136"/>
            <a:ext cx="448794" cy="360040"/>
            <a:chOff x="-1252838" y="1495240"/>
            <a:chExt cx="448794" cy="360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4" name="Rectangle à coins arrondis 93"/>
            <p:cNvSpPr/>
            <p:nvPr/>
          </p:nvSpPr>
          <p:spPr>
            <a:xfrm>
              <a:off x="-1208461" y="1495240"/>
              <a:ext cx="360040" cy="3600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-1252838" y="1516726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1.3</a:t>
              </a:r>
            </a:p>
          </p:txBody>
        </p:sp>
      </p:grp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9361543-1D39-4119-9351-8BC9E39D6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2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7854C08-6C8D-6F0C-76D0-BFC3C773EF7C}"/>
              </a:ext>
            </a:extLst>
          </p:cNvPr>
          <p:cNvSpPr txBox="1"/>
          <p:nvPr/>
        </p:nvSpPr>
        <p:spPr>
          <a:xfrm>
            <a:off x="256551" y="9490502"/>
            <a:ext cx="4291567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F2933DD-B414-77CA-07F0-90CAF548CA0F}"/>
              </a:ext>
            </a:extLst>
          </p:cNvPr>
          <p:cNvSpPr txBox="1"/>
          <p:nvPr/>
        </p:nvSpPr>
        <p:spPr>
          <a:xfrm>
            <a:off x="4487714" y="4119874"/>
            <a:ext cx="196562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0" lang="fr-FR" altLang="fr-FR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Les fils DALI en pied de poteau doivent être séparés et isolés s’ils ne sont pas connectés.</a:t>
            </a:r>
          </a:p>
          <a:p>
            <a:r>
              <a:rPr kumimoji="0" lang="fr-FR" altLang="fr-FR" sz="6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DALI </a:t>
            </a:r>
            <a:r>
              <a:rPr kumimoji="0" lang="fr-FR" altLang="fr-FR" sz="6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wires</a:t>
            </a:r>
            <a:r>
              <a:rPr kumimoji="0" lang="fr-FR" altLang="fr-FR" sz="6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at the </a:t>
            </a:r>
            <a:r>
              <a:rPr kumimoji="0" lang="fr-FR" altLang="fr-FR" sz="6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bottom</a:t>
            </a:r>
            <a:r>
              <a:rPr kumimoji="0" lang="fr-FR" altLang="fr-FR" sz="6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of the pole must </a:t>
            </a:r>
            <a:r>
              <a:rPr kumimoji="0" lang="fr-FR" altLang="fr-FR" sz="6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be</a:t>
            </a:r>
            <a:r>
              <a:rPr kumimoji="0" lang="fr-FR" altLang="fr-FR" sz="6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6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separated</a:t>
            </a:r>
            <a:r>
              <a:rPr kumimoji="0" lang="fr-FR" altLang="fr-FR" sz="6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and </a:t>
            </a:r>
            <a:r>
              <a:rPr kumimoji="0" lang="fr-FR" altLang="fr-FR" sz="6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isolated</a:t>
            </a:r>
            <a:r>
              <a:rPr kumimoji="0" lang="fr-FR" altLang="fr-FR" sz="6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if </a:t>
            </a:r>
            <a:r>
              <a:rPr kumimoji="0" lang="fr-FR" altLang="fr-FR" sz="6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they</a:t>
            </a:r>
            <a:r>
              <a:rPr kumimoji="0" lang="fr-FR" altLang="fr-FR" sz="6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are not </a:t>
            </a:r>
            <a:r>
              <a:rPr kumimoji="0" lang="fr-FR" altLang="fr-FR" sz="6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connected</a:t>
            </a:r>
            <a:r>
              <a:rPr kumimoji="0" lang="fr-FR" altLang="fr-FR" sz="6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r>
              <a:rPr kumimoji="0" lang="it-IT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fili DALI ai piedi del palo devono essere separati e isolati se non sono collegati.</a:t>
            </a:r>
          </a:p>
        </p:txBody>
      </p:sp>
    </p:spTree>
    <p:extLst>
      <p:ext uri="{BB962C8B-B14F-4D97-AF65-F5344CB8AC3E}">
        <p14:creationId xmlns:p14="http://schemas.microsoft.com/office/powerpoint/2010/main" val="256046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474" y="3654450"/>
            <a:ext cx="3074706" cy="495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473" y="559902"/>
            <a:ext cx="3074707" cy="309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0894" y="560511"/>
            <a:ext cx="3099248" cy="309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4142" y="3654450"/>
            <a:ext cx="3107446" cy="495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à coins arrondis 61"/>
          <p:cNvSpPr/>
          <p:nvPr/>
        </p:nvSpPr>
        <p:spPr>
          <a:xfrm>
            <a:off x="331473" y="560512"/>
            <a:ext cx="3082669" cy="3096344"/>
          </a:xfrm>
          <a:prstGeom prst="roundRect">
            <a:avLst>
              <a:gd name="adj" fmla="val 226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>
            <a:off x="331474" y="3656856"/>
            <a:ext cx="3082668" cy="4954784"/>
          </a:xfrm>
          <a:prstGeom prst="roundRect">
            <a:avLst>
              <a:gd name="adj" fmla="val 273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3414142" y="3656856"/>
            <a:ext cx="3107446" cy="4954784"/>
          </a:xfrm>
          <a:prstGeom prst="roundRect">
            <a:avLst>
              <a:gd name="adj" fmla="val 273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3414142" y="560378"/>
            <a:ext cx="3096000" cy="3096478"/>
          </a:xfrm>
          <a:prstGeom prst="roundRect">
            <a:avLst>
              <a:gd name="adj" fmla="val 226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/>
          <p:cNvGrpSpPr/>
          <p:nvPr/>
        </p:nvGrpSpPr>
        <p:grpSpPr>
          <a:xfrm>
            <a:off x="285938" y="559902"/>
            <a:ext cx="448794" cy="360040"/>
            <a:chOff x="-1252838" y="1495240"/>
            <a:chExt cx="448794" cy="360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Rectangle à coins arrondis 17"/>
            <p:cNvSpPr/>
            <p:nvPr/>
          </p:nvSpPr>
          <p:spPr>
            <a:xfrm>
              <a:off x="-1208461" y="1495240"/>
              <a:ext cx="360040" cy="3600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-1252838" y="1516726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2.1</a:t>
              </a: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3366517" y="559902"/>
            <a:ext cx="448794" cy="360040"/>
            <a:chOff x="-1252838" y="1495240"/>
            <a:chExt cx="448794" cy="360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Rectangle à coins arrondis 23"/>
            <p:cNvSpPr/>
            <p:nvPr/>
          </p:nvSpPr>
          <p:spPr>
            <a:xfrm>
              <a:off x="-1208461" y="1495240"/>
              <a:ext cx="360040" cy="3600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-1252838" y="1516726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2.2</a:t>
              </a: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4986389" y="5228938"/>
            <a:ext cx="305788" cy="338554"/>
            <a:chOff x="-2356120" y="2172832"/>
            <a:chExt cx="305788" cy="338554"/>
          </a:xfrm>
        </p:grpSpPr>
        <p:sp>
          <p:nvSpPr>
            <p:cNvPr id="37" name="ZoneTexte 36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5661248" y="4998306"/>
            <a:ext cx="305788" cy="338554"/>
            <a:chOff x="-2356120" y="2172832"/>
            <a:chExt cx="305788" cy="338554"/>
          </a:xfrm>
        </p:grpSpPr>
        <p:sp>
          <p:nvSpPr>
            <p:cNvPr id="40" name="ZoneTexte 39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4490070" y="5484672"/>
            <a:ext cx="305788" cy="338554"/>
            <a:chOff x="-2356120" y="2172832"/>
            <a:chExt cx="305788" cy="338554"/>
          </a:xfrm>
        </p:grpSpPr>
        <p:sp>
          <p:nvSpPr>
            <p:cNvPr id="43" name="ZoneTexte 42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5722784" y="1208584"/>
            <a:ext cx="305788" cy="338554"/>
            <a:chOff x="-2356120" y="2172832"/>
            <a:chExt cx="305788" cy="338554"/>
          </a:xfrm>
        </p:grpSpPr>
        <p:sp>
          <p:nvSpPr>
            <p:cNvPr id="47" name="ZoneTexte 46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4571578" y="2226221"/>
            <a:ext cx="305788" cy="338554"/>
            <a:chOff x="-2356120" y="2172832"/>
            <a:chExt cx="305788" cy="338554"/>
          </a:xfrm>
        </p:grpSpPr>
        <p:sp>
          <p:nvSpPr>
            <p:cNvPr id="50" name="ZoneTexte 49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sp>
        <p:nvSpPr>
          <p:cNvPr id="54" name="ZoneTexte 53"/>
          <p:cNvSpPr txBox="1"/>
          <p:nvPr/>
        </p:nvSpPr>
        <p:spPr>
          <a:xfrm>
            <a:off x="911569" y="6947016"/>
            <a:ext cx="762725" cy="24622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6N.m ±1</a:t>
            </a:r>
          </a:p>
        </p:txBody>
      </p:sp>
      <p:grpSp>
        <p:nvGrpSpPr>
          <p:cNvPr id="55" name="Groupe 54"/>
          <p:cNvGrpSpPr/>
          <p:nvPr/>
        </p:nvGrpSpPr>
        <p:grpSpPr>
          <a:xfrm>
            <a:off x="293415" y="6536442"/>
            <a:ext cx="618154" cy="718351"/>
            <a:chOff x="799415" y="615142"/>
            <a:chExt cx="829169" cy="899847"/>
          </a:xfrm>
        </p:grpSpPr>
        <p:pic>
          <p:nvPicPr>
            <p:cNvPr id="56" name="Picture 5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03986" y="920550"/>
              <a:ext cx="424598" cy="543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ZoneTexte 56"/>
            <p:cNvSpPr txBox="1"/>
            <p:nvPr/>
          </p:nvSpPr>
          <p:spPr>
            <a:xfrm>
              <a:off x="1207966" y="615142"/>
              <a:ext cx="400370" cy="385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4</a:t>
              </a: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799415" y="1129450"/>
              <a:ext cx="542284" cy="385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8x</a:t>
              </a:r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1738964" y="6855128"/>
            <a:ext cx="305788" cy="338554"/>
            <a:chOff x="-2356120" y="2172832"/>
            <a:chExt cx="305788" cy="338554"/>
          </a:xfrm>
        </p:grpSpPr>
        <p:sp>
          <p:nvSpPr>
            <p:cNvPr id="61" name="ZoneTexte 60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64" name="Groupe 63"/>
          <p:cNvGrpSpPr/>
          <p:nvPr/>
        </p:nvGrpSpPr>
        <p:grpSpPr>
          <a:xfrm>
            <a:off x="728884" y="5954243"/>
            <a:ext cx="305788" cy="338554"/>
            <a:chOff x="-2356120" y="2172832"/>
            <a:chExt cx="305788" cy="338554"/>
          </a:xfrm>
        </p:grpSpPr>
        <p:sp>
          <p:nvSpPr>
            <p:cNvPr id="66" name="ZoneTexte 65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282577" y="3656856"/>
            <a:ext cx="522000" cy="360040"/>
            <a:chOff x="-1252838" y="1495240"/>
            <a:chExt cx="448794" cy="360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Rectangle à coins arrondis 68"/>
            <p:cNvSpPr/>
            <p:nvPr/>
          </p:nvSpPr>
          <p:spPr>
            <a:xfrm>
              <a:off x="-1208461" y="1495240"/>
              <a:ext cx="360040" cy="3600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-1252838" y="1516726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TOP</a:t>
              </a:r>
            </a:p>
          </p:txBody>
        </p:sp>
      </p:grpSp>
      <p:sp>
        <p:nvSpPr>
          <p:cNvPr id="72" name="Rectangle à coins arrondis 71"/>
          <p:cNvSpPr/>
          <p:nvPr/>
        </p:nvSpPr>
        <p:spPr>
          <a:xfrm>
            <a:off x="3414084" y="3654202"/>
            <a:ext cx="662988" cy="3600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/>
          <p:cNvSpPr txBox="1"/>
          <p:nvPr/>
        </p:nvSpPr>
        <p:spPr>
          <a:xfrm>
            <a:off x="3362467" y="3675688"/>
            <a:ext cx="786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</a:rPr>
              <a:t>SMG27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C0AB9EA-96A7-471D-8563-1C509A185CD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73123">
            <a:off x="2211747" y="6449223"/>
            <a:ext cx="1140704" cy="1198369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C81CEC4C-E611-41B1-AD5D-E2BF9A7548DD}"/>
              </a:ext>
            </a:extLst>
          </p:cNvPr>
          <p:cNvSpPr/>
          <p:nvPr/>
        </p:nvSpPr>
        <p:spPr>
          <a:xfrm rot="21444121">
            <a:off x="2669161" y="6802215"/>
            <a:ext cx="176584" cy="5089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8A1AEA73-2E7C-4ED0-8D3B-D251272F8885}"/>
              </a:ext>
            </a:extLst>
          </p:cNvPr>
          <p:cNvGrpSpPr/>
          <p:nvPr/>
        </p:nvGrpSpPr>
        <p:grpSpPr>
          <a:xfrm>
            <a:off x="2870310" y="6781792"/>
            <a:ext cx="305788" cy="338554"/>
            <a:chOff x="-2356120" y="2172832"/>
            <a:chExt cx="305788" cy="338554"/>
          </a:xfrm>
        </p:grpSpPr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1448B426-633C-4688-96AF-2FBE47868FD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670F2D00-AFD4-47C8-9BCC-B793958301F9}"/>
                </a:ext>
              </a:extLst>
            </p:cNvPr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73342971-0D5F-4698-BEE5-558E5FDD89A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6876" y="5221265"/>
            <a:ext cx="1091627" cy="1077658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76FAF6A2-6FDB-4AC4-936F-B8F95DE27591}"/>
              </a:ext>
            </a:extLst>
          </p:cNvPr>
          <p:cNvSpPr txBox="1"/>
          <p:nvPr/>
        </p:nvSpPr>
        <p:spPr>
          <a:xfrm>
            <a:off x="2428689" y="6249144"/>
            <a:ext cx="683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/>
              <a:t>OU /OR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6A8F178C-1BBC-4CD8-B073-55F0AA80DED2}"/>
              </a:ext>
            </a:extLst>
          </p:cNvPr>
          <p:cNvCxnSpPr>
            <a:cxnSpLocks/>
          </p:cNvCxnSpPr>
          <p:nvPr/>
        </p:nvCxnSpPr>
        <p:spPr>
          <a:xfrm flipH="1">
            <a:off x="3408829" y="6328364"/>
            <a:ext cx="8239" cy="8927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Ellipse 75">
            <a:extLst>
              <a:ext uri="{FF2B5EF4-FFF2-40B4-BE49-F238E27FC236}">
                <a16:creationId xmlns:a16="http://schemas.microsoft.com/office/drawing/2014/main" id="{91BCE4A1-C52A-42FD-B990-1739899BC907}"/>
              </a:ext>
            </a:extLst>
          </p:cNvPr>
          <p:cNvSpPr/>
          <p:nvPr/>
        </p:nvSpPr>
        <p:spPr>
          <a:xfrm rot="16429295">
            <a:off x="2627928" y="5428879"/>
            <a:ext cx="308341" cy="2928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FC3A3126-E401-4C69-9C48-10AF99E0FE7F}"/>
              </a:ext>
            </a:extLst>
          </p:cNvPr>
          <p:cNvCxnSpPr>
            <a:cxnSpLocks/>
          </p:cNvCxnSpPr>
          <p:nvPr/>
        </p:nvCxnSpPr>
        <p:spPr>
          <a:xfrm flipH="1" flipV="1">
            <a:off x="2120192" y="4555860"/>
            <a:ext cx="437839" cy="662999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DB04790A-7EC5-448D-8317-1BE7D8C9C4DE}"/>
              </a:ext>
            </a:extLst>
          </p:cNvPr>
          <p:cNvSpPr/>
          <p:nvPr/>
        </p:nvSpPr>
        <p:spPr>
          <a:xfrm>
            <a:off x="2246875" y="5228938"/>
            <a:ext cx="1115591" cy="2388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A1C3EE55-3F02-4DAA-AA38-151F2F90539A}"/>
              </a:ext>
            </a:extLst>
          </p:cNvPr>
          <p:cNvGrpSpPr/>
          <p:nvPr/>
        </p:nvGrpSpPr>
        <p:grpSpPr>
          <a:xfrm>
            <a:off x="2938489" y="5350331"/>
            <a:ext cx="305788" cy="338554"/>
            <a:chOff x="-2356120" y="2172832"/>
            <a:chExt cx="305788" cy="338554"/>
          </a:xfrm>
        </p:grpSpPr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BB5E6058-FD79-4F85-9B12-69BDDFB85BE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40FE7170-AD25-4727-B9A1-4946F91CE0B4}"/>
                </a:ext>
              </a:extLst>
            </p:cNvPr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031E7DED-3A63-494F-945E-CB3C604B1062}"/>
              </a:ext>
            </a:extLst>
          </p:cNvPr>
          <p:cNvGrpSpPr/>
          <p:nvPr/>
        </p:nvGrpSpPr>
        <p:grpSpPr>
          <a:xfrm>
            <a:off x="-1327799" y="6504323"/>
            <a:ext cx="4741912" cy="2018592"/>
            <a:chOff x="3890545" y="2657472"/>
            <a:chExt cx="4741912" cy="2018592"/>
          </a:xfrm>
        </p:grpSpPr>
        <p:pic>
          <p:nvPicPr>
            <p:cNvPr id="81" name="Picture 12" descr="Afficher l'image d'origine">
              <a:extLst>
                <a:ext uri="{FF2B5EF4-FFF2-40B4-BE49-F238E27FC236}">
                  <a16:creationId xmlns:a16="http://schemas.microsoft.com/office/drawing/2014/main" id="{4CF32E29-E483-454E-B405-20BBD9E36F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6615" y="3861644"/>
              <a:ext cx="1045842" cy="814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135F6369-7130-414D-8E76-7AEFCE806204}"/>
                </a:ext>
              </a:extLst>
            </p:cNvPr>
            <p:cNvCxnSpPr/>
            <p:nvPr/>
          </p:nvCxnSpPr>
          <p:spPr>
            <a:xfrm flipV="1">
              <a:off x="7258811" y="3861644"/>
              <a:ext cx="560152" cy="8144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3" name="Groupe 82">
              <a:extLst>
                <a:ext uri="{FF2B5EF4-FFF2-40B4-BE49-F238E27FC236}">
                  <a16:creationId xmlns:a16="http://schemas.microsoft.com/office/drawing/2014/main" id="{325500FE-B009-4132-ADD9-78E0E9A6D176}"/>
                </a:ext>
              </a:extLst>
            </p:cNvPr>
            <p:cNvGrpSpPr/>
            <p:nvPr/>
          </p:nvGrpSpPr>
          <p:grpSpPr>
            <a:xfrm>
              <a:off x="7458374" y="4242017"/>
              <a:ext cx="107111" cy="387854"/>
              <a:chOff x="5427736" y="4346275"/>
              <a:chExt cx="107111" cy="387854"/>
            </a:xfrm>
          </p:grpSpPr>
          <p:cxnSp>
            <p:nvCxnSpPr>
              <p:cNvPr id="87" name="Connecteur droit 86">
                <a:extLst>
                  <a:ext uri="{FF2B5EF4-FFF2-40B4-BE49-F238E27FC236}">
                    <a16:creationId xmlns:a16="http://schemas.microsoft.com/office/drawing/2014/main" id="{CED08B44-9012-463C-8326-5166F1ADF095}"/>
                  </a:ext>
                </a:extLst>
              </p:cNvPr>
              <p:cNvCxnSpPr/>
              <p:nvPr/>
            </p:nvCxnSpPr>
            <p:spPr>
              <a:xfrm flipH="1">
                <a:off x="5440675" y="4576314"/>
                <a:ext cx="17254" cy="15781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Connecteur droit 87">
                <a:extLst>
                  <a:ext uri="{FF2B5EF4-FFF2-40B4-BE49-F238E27FC236}">
                    <a16:creationId xmlns:a16="http://schemas.microsoft.com/office/drawing/2014/main" id="{96618D04-C7A2-409A-A6CF-62249DB4D75E}"/>
                  </a:ext>
                </a:extLst>
              </p:cNvPr>
              <p:cNvCxnSpPr/>
              <p:nvPr/>
            </p:nvCxnSpPr>
            <p:spPr>
              <a:xfrm>
                <a:off x="5457928" y="4576314"/>
                <a:ext cx="58947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Connecteur droit 88">
                <a:extLst>
                  <a:ext uri="{FF2B5EF4-FFF2-40B4-BE49-F238E27FC236}">
                    <a16:creationId xmlns:a16="http://schemas.microsoft.com/office/drawing/2014/main" id="{1305A870-6CB8-4EA0-A5DF-751D0F569F92}"/>
                  </a:ext>
                </a:extLst>
              </p:cNvPr>
              <p:cNvCxnSpPr/>
              <p:nvPr/>
            </p:nvCxnSpPr>
            <p:spPr>
              <a:xfrm flipH="1">
                <a:off x="5462241" y="4428226"/>
                <a:ext cx="4312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0" name="Ellipse 89">
                <a:extLst>
                  <a:ext uri="{FF2B5EF4-FFF2-40B4-BE49-F238E27FC236}">
                    <a16:creationId xmlns:a16="http://schemas.microsoft.com/office/drawing/2014/main" id="{242B2360-08EC-48E3-9436-4B1707C2CC4F}"/>
                  </a:ext>
                </a:extLst>
              </p:cNvPr>
              <p:cNvSpPr/>
              <p:nvPr/>
            </p:nvSpPr>
            <p:spPr>
              <a:xfrm>
                <a:off x="5427736" y="4346275"/>
                <a:ext cx="77638" cy="7763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91" name="Connecteur droit 90">
                <a:extLst>
                  <a:ext uri="{FF2B5EF4-FFF2-40B4-BE49-F238E27FC236}">
                    <a16:creationId xmlns:a16="http://schemas.microsoft.com/office/drawing/2014/main" id="{92F53308-2C2E-44E2-A25E-9CF0FCD84122}"/>
                  </a:ext>
                </a:extLst>
              </p:cNvPr>
              <p:cNvCxnSpPr/>
              <p:nvPr/>
            </p:nvCxnSpPr>
            <p:spPr>
              <a:xfrm>
                <a:off x="5475900" y="4441165"/>
                <a:ext cx="58947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Connecteur droit 91">
                <a:extLst>
                  <a:ext uri="{FF2B5EF4-FFF2-40B4-BE49-F238E27FC236}">
                    <a16:creationId xmlns:a16="http://schemas.microsoft.com/office/drawing/2014/main" id="{02145DDC-8A5C-4E80-9FCD-0C52A226A67A}"/>
                  </a:ext>
                </a:extLst>
              </p:cNvPr>
              <p:cNvCxnSpPr/>
              <p:nvPr/>
            </p:nvCxnSpPr>
            <p:spPr>
              <a:xfrm flipH="1">
                <a:off x="5427736" y="4441165"/>
                <a:ext cx="35946" cy="13514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84" name="Image 83">
              <a:extLst>
                <a:ext uri="{FF2B5EF4-FFF2-40B4-BE49-F238E27FC236}">
                  <a16:creationId xmlns:a16="http://schemas.microsoft.com/office/drawing/2014/main" id="{47D7AA19-C90D-4104-A7D0-E62C06660D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106" t="-1438"/>
            <a:stretch/>
          </p:blipFill>
          <p:spPr>
            <a:xfrm>
              <a:off x="4263968" y="2657472"/>
              <a:ext cx="400972" cy="357322"/>
            </a:xfrm>
            <a:prstGeom prst="rect">
              <a:avLst/>
            </a:prstGeom>
          </p:spPr>
        </p:pic>
        <p:sp>
          <p:nvSpPr>
            <p:cNvPr id="85" name="Multiplier 82">
              <a:extLst>
                <a:ext uri="{FF2B5EF4-FFF2-40B4-BE49-F238E27FC236}">
                  <a16:creationId xmlns:a16="http://schemas.microsoft.com/office/drawing/2014/main" id="{9BED23D0-5FCC-4CCC-8D4C-1125CE0082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90545" y="3436846"/>
              <a:ext cx="865286" cy="680231"/>
            </a:xfrm>
            <a:prstGeom prst="mathMultiply">
              <a:avLst>
                <a:gd name="adj1" fmla="val 6944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8CE281B9-1A78-4A6F-95BE-4975EE27F511}"/>
                </a:ext>
              </a:extLst>
            </p:cNvPr>
            <p:cNvSpPr txBox="1"/>
            <p:nvPr/>
          </p:nvSpPr>
          <p:spPr>
            <a:xfrm>
              <a:off x="4100899" y="4292908"/>
              <a:ext cx="54188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ln>
                    <a:solidFill>
                      <a:schemeClr val="tx1"/>
                    </a:solidFill>
                  </a:ln>
                  <a:latin typeface="Corbel" panose="020B0503020204020204" pitchFamily="34" charset="0"/>
                </a:rPr>
                <a:t>SIDE</a:t>
              </a:r>
            </a:p>
          </p:txBody>
        </p:sp>
      </p:grp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89901689-95BC-45A5-9D22-0335A8C7D0CD}"/>
              </a:ext>
            </a:extLst>
          </p:cNvPr>
          <p:cNvCxnSpPr>
            <a:cxnSpLocks/>
          </p:cNvCxnSpPr>
          <p:nvPr/>
        </p:nvCxnSpPr>
        <p:spPr>
          <a:xfrm>
            <a:off x="2772533" y="7316236"/>
            <a:ext cx="0" cy="5603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D17DEFA-1667-4380-9803-526C5020E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3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281F211-5DC0-3C26-FF88-51A329C6AA38}"/>
              </a:ext>
            </a:extLst>
          </p:cNvPr>
          <p:cNvSpPr txBox="1"/>
          <p:nvPr/>
        </p:nvSpPr>
        <p:spPr>
          <a:xfrm>
            <a:off x="256551" y="9490502"/>
            <a:ext cx="4291567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6CCE48-438E-8A48-3071-525F9A45C19A}"/>
              </a:ext>
            </a:extLst>
          </p:cNvPr>
          <p:cNvSpPr txBox="1"/>
          <p:nvPr/>
        </p:nvSpPr>
        <p:spPr>
          <a:xfrm>
            <a:off x="382138" y="8735700"/>
            <a:ext cx="6116294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5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500" dirty="0"/>
              <a:t>The lighting part included in this luminaire must maintained by the manufacturer, an authorized service agent or a person with similar technical qualification.</a:t>
            </a:r>
            <a:endParaRPr lang="fr-FR" sz="500" dirty="0"/>
          </a:p>
          <a:p>
            <a:r>
              <a:rPr lang="it-IT" sz="500" dirty="0"/>
              <a:t>La sostituzione della sorgente luminosa contenuta in questo apparecchio deve essere effettuata solo dal produttore o dal suo addetto alla manutenzione o da una persona con qualifiche equivalenti</a:t>
            </a:r>
            <a:r>
              <a:rPr lang="de-DE" sz="500" i="1" dirty="0"/>
              <a:t>.</a:t>
            </a:r>
            <a:endParaRPr lang="fr-FR" sz="500" dirty="0"/>
          </a:p>
        </p:txBody>
      </p:sp>
    </p:spTree>
    <p:extLst>
      <p:ext uri="{BB962C8B-B14F-4D97-AF65-F5344CB8AC3E}">
        <p14:creationId xmlns:p14="http://schemas.microsoft.com/office/powerpoint/2010/main" val="428323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A59657F-C337-4F24-8099-49C1AF1BC3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475" y="654635"/>
            <a:ext cx="1305485" cy="1356008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8A5220F-02E2-45FB-9908-205423E3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4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4777D3C-77BA-59EA-572A-4AF882470B1F}"/>
              </a:ext>
            </a:extLst>
          </p:cNvPr>
          <p:cNvSpPr txBox="1"/>
          <p:nvPr/>
        </p:nvSpPr>
        <p:spPr>
          <a:xfrm>
            <a:off x="1738960" y="824808"/>
            <a:ext cx="42790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b="1" dirty="0"/>
              <a:t>Autres notices et modes opératoires</a:t>
            </a:r>
          </a:p>
          <a:p>
            <a:r>
              <a:rPr lang="en-GB" sz="900" b="1" dirty="0"/>
              <a:t>Other manuals and operating instructions</a:t>
            </a:r>
            <a:endParaRPr lang="fr-FR" sz="900" b="1" dirty="0"/>
          </a:p>
          <a:p>
            <a:r>
              <a:rPr lang="it-IT" sz="900" b="1" dirty="0"/>
              <a:t>Altri manuali e istruzioni per l'uso</a:t>
            </a:r>
          </a:p>
        </p:txBody>
      </p:sp>
    </p:spTree>
    <p:extLst>
      <p:ext uri="{BB962C8B-B14F-4D97-AF65-F5344CB8AC3E}">
        <p14:creationId xmlns:p14="http://schemas.microsoft.com/office/powerpoint/2010/main" val="4133968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5487</TotalTime>
  <Words>379</Words>
  <Application>Microsoft Office PowerPoint</Application>
  <PresentationFormat>Format A4 (210 x 297 mm)</PresentationFormat>
  <Paragraphs>71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Calibri</vt:lpstr>
      <vt:lpstr>Corbel</vt:lpstr>
      <vt:lpstr>Microsoft Sans Serif</vt:lpstr>
      <vt:lpstr>Verdana</vt:lpstr>
      <vt:lpstr>Wingdings 2</vt:lpstr>
      <vt:lpstr>Aspect</vt:lpstr>
      <vt:lpstr>Présentation PowerPoint</vt:lpstr>
      <vt:lpstr>Présentation PowerPoint</vt:lpstr>
      <vt:lpstr>Présentation PowerPoint</vt:lpstr>
      <vt:lpstr>Présentation PowerPoint</vt:lpstr>
    </vt:vector>
  </TitlesOfParts>
  <Company>ECLATEC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DECORSE Jérôme</dc:creator>
  <cp:lastModifiedBy>Emeline Lemaitre</cp:lastModifiedBy>
  <cp:revision>235</cp:revision>
  <cp:lastPrinted>2020-12-02T14:02:32Z</cp:lastPrinted>
  <dcterms:created xsi:type="dcterms:W3CDTF">2014-09-30T11:19:34Z</dcterms:created>
  <dcterms:modified xsi:type="dcterms:W3CDTF">2024-12-06T14:30:52Z</dcterms:modified>
</cp:coreProperties>
</file>