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handoutMasterIdLst>
    <p:handoutMasterId r:id="rId9"/>
  </p:handoutMasterIdLst>
  <p:sldIdLst>
    <p:sldId id="256" r:id="rId2"/>
    <p:sldId id="266" r:id="rId3"/>
    <p:sldId id="269" r:id="rId4"/>
    <p:sldId id="271" r:id="rId5"/>
    <p:sldId id="268" r:id="rId6"/>
    <p:sldId id="267" r:id="rId7"/>
  </p:sldIdLst>
  <p:sldSz cx="6858000" cy="9906000" type="A4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BCBC"/>
    <a:srgbClr val="7F7F7F"/>
    <a:srgbClr val="2C2C2C"/>
    <a:srgbClr val="3E3E3E"/>
    <a:srgbClr val="FF0000"/>
    <a:srgbClr val="000000"/>
    <a:srgbClr val="CCFF33"/>
    <a:srgbClr val="FF3300"/>
    <a:srgbClr val="4026DE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320" autoAdjust="0"/>
  </p:normalViewPr>
  <p:slideViewPr>
    <p:cSldViewPr snapToGrid="0">
      <p:cViewPr varScale="1">
        <p:scale>
          <a:sx n="73" d="100"/>
          <a:sy n="73" d="100"/>
        </p:scale>
        <p:origin x="1188" y="54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7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381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1C368B31-CA83-413D-AAB5-257E480D9F5C}" type="datetimeFigureOut">
              <a:rPr lang="fr-FR" smtClean="0"/>
              <a:t>12/12/2024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7" y="9371288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381" y="9371288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1B99338C-7356-42DE-9F32-8169102C4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958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7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81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DBD18FE0-9306-4F49-A2DF-2D36088B4D6F}" type="datetimeFigureOut">
              <a:rPr lang="fr-FR" smtClean="0"/>
              <a:t>12/12/2024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87563" y="739775"/>
            <a:ext cx="25606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686502"/>
            <a:ext cx="5388610" cy="4439841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7" y="9371288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81" y="9371288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A3ADC0EF-E354-4933-9028-5EA30C92F0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985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C0EF-E354-4933-9028-5EA30C92F02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43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087563" y="739775"/>
            <a:ext cx="2560637" cy="37004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C0EF-E354-4933-9028-5EA30C92F02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1487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087563" y="739775"/>
            <a:ext cx="2560637" cy="37004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C0EF-E354-4933-9028-5EA30C92F02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8086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087563" y="739775"/>
            <a:ext cx="2560637" cy="37004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C0EF-E354-4933-9028-5EA30C92F02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536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087563" y="739775"/>
            <a:ext cx="2560637" cy="37004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C0EF-E354-4933-9028-5EA30C92F02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436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087563" y="739775"/>
            <a:ext cx="2560637" cy="37004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C0EF-E354-4933-9028-5EA30C92F02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8787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312"/>
            <a:ext cx="5829300" cy="212336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9883-0D6F-444A-B5DD-55C7D3F918BA}" type="datetime1">
              <a:rPr lang="fr-FR" smtClean="0"/>
              <a:t>12/12/2024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724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6219-1B60-4B45-BE32-9C7E5AEF8AFF}" type="datetime1">
              <a:rPr lang="fr-FR" smtClean="0"/>
              <a:t>12/12/2024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37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96" y="573264"/>
            <a:ext cx="3357563" cy="1220822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961B-D8DC-40EF-B391-98F947A12128}" type="datetime1">
              <a:rPr lang="fr-FR" smtClean="0"/>
              <a:t>12/12/2024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795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5A6F-6836-49C7-A09F-066E3E841181}" type="datetime1">
              <a:rPr lang="fr-FR" smtClean="0"/>
              <a:t>12/12/2024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58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600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CD69-B4E9-4DCB-87D0-6CD5D671FCBE}" type="datetime1">
              <a:rPr lang="fr-FR" smtClean="0"/>
              <a:t>12/12/2024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703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7" y="333872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2" y="333872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AD511-BCC9-4B37-87C1-BE46A81727B6}" type="datetime1">
              <a:rPr lang="fr-FR" smtClean="0"/>
              <a:t>12/12/2024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16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9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9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D6D4-C33A-43E2-8C08-B4E1FEC345A0}" type="datetime1">
              <a:rPr lang="fr-FR" smtClean="0"/>
              <a:t>12/12/2024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58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6792-E6EF-4236-9A3C-87B18D8BAF09}" type="datetime1">
              <a:rPr lang="fr-FR" smtClean="0"/>
              <a:t>12/12/2024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78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3ACA-9ECA-4576-9D49-95ABD8F77054}" type="datetime1">
              <a:rPr lang="fr-FR" smtClean="0"/>
              <a:t>12/12/2024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48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21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308" y="39443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21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4C86-E1C9-4C43-B36D-505D2406A466}" type="datetime1">
              <a:rPr lang="fr-FR" smtClean="0"/>
              <a:t>12/12/2024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154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FFD7-8FEE-4BDB-A64D-583521CFF711}" type="datetime1">
              <a:rPr lang="fr-FR" smtClean="0"/>
              <a:t>12/12/2024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52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42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ED0A6-757B-4BA7-AED3-DBEB859975F0}" type="datetime1">
              <a:rPr lang="fr-FR" smtClean="0"/>
              <a:t>12/12/2024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42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42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117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image" Target="../media/image1.jpeg"/><Relationship Id="rId21" Type="http://schemas.openxmlformats.org/officeDocument/2006/relationships/image" Target="../media/image17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6" Type="http://schemas.microsoft.com/office/2007/relationships/hdphoto" Target="../media/hdphoto2.wdp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2.png"/><Relationship Id="rId10" Type="http://schemas.openxmlformats.org/officeDocument/2006/relationships/image" Target="../media/image8.jpeg"/><Relationship Id="rId19" Type="http://schemas.openxmlformats.org/officeDocument/2006/relationships/image" Target="../media/image15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microsoft.com/office/2007/relationships/hdphoto" Target="../media/hdphoto5.wdp"/><Relationship Id="rId18" Type="http://schemas.openxmlformats.org/officeDocument/2006/relationships/image" Target="../media/image28.jpeg"/><Relationship Id="rId3" Type="http://schemas.openxmlformats.org/officeDocument/2006/relationships/image" Target="../media/image18.png"/><Relationship Id="rId21" Type="http://schemas.openxmlformats.org/officeDocument/2006/relationships/image" Target="../media/image30.png"/><Relationship Id="rId7" Type="http://schemas.openxmlformats.org/officeDocument/2006/relationships/image" Target="../media/image22.jpeg"/><Relationship Id="rId12" Type="http://schemas.openxmlformats.org/officeDocument/2006/relationships/image" Target="../media/image25.png"/><Relationship Id="rId17" Type="http://schemas.microsoft.com/office/2007/relationships/hdphoto" Target="../media/hdphoto7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pn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microsoft.com/office/2007/relationships/hdphoto" Target="../media/hdphoto4.wdp"/><Relationship Id="rId5" Type="http://schemas.openxmlformats.org/officeDocument/2006/relationships/image" Target="../media/image20.jpeg"/><Relationship Id="rId15" Type="http://schemas.microsoft.com/office/2007/relationships/hdphoto" Target="../media/hdphoto6.wdp"/><Relationship Id="rId10" Type="http://schemas.openxmlformats.org/officeDocument/2006/relationships/image" Target="../media/image24.jpeg"/><Relationship Id="rId19" Type="http://schemas.microsoft.com/office/2007/relationships/hdphoto" Target="../media/hdphoto8.wdp"/><Relationship Id="rId4" Type="http://schemas.openxmlformats.org/officeDocument/2006/relationships/image" Target="../media/image19.jpeg"/><Relationship Id="rId9" Type="http://schemas.microsoft.com/office/2007/relationships/hdphoto" Target="../media/hdphoto3.wdp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44.png"/><Relationship Id="rId3" Type="http://schemas.openxmlformats.org/officeDocument/2006/relationships/image" Target="../media/image36.png"/><Relationship Id="rId7" Type="http://schemas.openxmlformats.org/officeDocument/2006/relationships/image" Target="../media/image28.jpe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2.png"/><Relationship Id="rId5" Type="http://schemas.openxmlformats.org/officeDocument/2006/relationships/image" Target="../media/image38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ZoneTexte 70"/>
          <p:cNvSpPr txBox="1"/>
          <p:nvPr/>
        </p:nvSpPr>
        <p:spPr>
          <a:xfrm>
            <a:off x="1847349" y="110290"/>
            <a:ext cx="30606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>
                <a:latin typeface="Aharoni" panose="02010803020104030203" pitchFamily="2" charset="-79"/>
                <a:cs typeface="Aharoni" panose="02010803020104030203" pitchFamily="2" charset="-79"/>
              </a:rPr>
              <a:t>AXEL</a:t>
            </a:r>
          </a:p>
          <a:p>
            <a:pPr algn="ctr"/>
            <a:r>
              <a:rPr lang="it-IT" b="1" i="1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cxnSp>
        <p:nvCxnSpPr>
          <p:cNvPr id="81" name="Connecteur droit 80"/>
          <p:cNvCxnSpPr>
            <a:cxnSpLocks/>
          </p:cNvCxnSpPr>
          <p:nvPr/>
        </p:nvCxnSpPr>
        <p:spPr>
          <a:xfrm>
            <a:off x="3191021" y="3009729"/>
            <a:ext cx="34638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"/>
          <p:cNvGrpSpPr/>
          <p:nvPr/>
        </p:nvGrpSpPr>
        <p:grpSpPr>
          <a:xfrm>
            <a:off x="4725195" y="203140"/>
            <a:ext cx="1929687" cy="1800199"/>
            <a:chOff x="7586153" y="627692"/>
            <a:chExt cx="1929687" cy="1800200"/>
          </a:xfrm>
        </p:grpSpPr>
        <p:grpSp>
          <p:nvGrpSpPr>
            <p:cNvPr id="46" name="Groupe 45"/>
            <p:cNvGrpSpPr/>
            <p:nvPr/>
          </p:nvGrpSpPr>
          <p:grpSpPr>
            <a:xfrm>
              <a:off x="7586153" y="627692"/>
              <a:ext cx="1929687" cy="1800200"/>
              <a:chOff x="4595663" y="539555"/>
              <a:chExt cx="1929687" cy="180020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4595663" y="539555"/>
                <a:ext cx="1929687" cy="18002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3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3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12700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48" name="Image 4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2539" y="611506"/>
                <a:ext cx="510858" cy="360000"/>
              </a:xfrm>
              <a:prstGeom prst="rect">
                <a:avLst/>
              </a:prstGeom>
            </p:spPr>
          </p:pic>
          <p:pic>
            <p:nvPicPr>
              <p:cNvPr id="49" name="Image 4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2132" y="611506"/>
                <a:ext cx="346800" cy="360000"/>
              </a:xfrm>
              <a:prstGeom prst="rect">
                <a:avLst/>
              </a:prstGeom>
            </p:spPr>
          </p:pic>
          <p:pic>
            <p:nvPicPr>
              <p:cNvPr id="50" name="Image 4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77906" y="611506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51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2545" y="1062636"/>
                <a:ext cx="363349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" name="Image 5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1041" y="1546916"/>
                <a:ext cx="360000" cy="360000"/>
              </a:xfrm>
              <a:prstGeom prst="rect">
                <a:avLst/>
              </a:prstGeom>
            </p:spPr>
          </p:pic>
          <p:sp>
            <p:nvSpPr>
              <p:cNvPr id="54" name="ZoneTexte 53"/>
              <p:cNvSpPr txBox="1"/>
              <p:nvPr/>
            </p:nvSpPr>
            <p:spPr>
              <a:xfrm>
                <a:off x="4681047" y="1987334"/>
                <a:ext cx="1622603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>
                    <a:ln>
                      <a:solidFill>
                        <a:schemeClr val="tx1"/>
                      </a:solidFill>
                    </a:ln>
                  </a:rPr>
                  <a:t>220-240V 50-60Hz</a:t>
                </a:r>
              </a:p>
            </p:txBody>
          </p:sp>
          <p:pic>
            <p:nvPicPr>
              <p:cNvPr id="56" name="Picture 9"/>
              <p:cNvPicPr>
                <a:picLocks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8392" y="611506"/>
                <a:ext cx="360000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" name="Picture 10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0132" y="1143000"/>
                <a:ext cx="464271" cy="403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" name="Image 5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4186" y="1678887"/>
                <a:ext cx="655134" cy="228030"/>
              </a:xfrm>
              <a:prstGeom prst="rect">
                <a:avLst/>
              </a:prstGeom>
            </p:spPr>
          </p:pic>
        </p:grpSp>
        <p:pic>
          <p:nvPicPr>
            <p:cNvPr id="79" name="Image 7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0065" y="1635053"/>
              <a:ext cx="360000" cy="360000"/>
            </a:xfrm>
            <a:prstGeom prst="rect">
              <a:avLst/>
            </a:prstGeom>
          </p:spPr>
        </p:pic>
      </p:grpSp>
      <p:sp>
        <p:nvSpPr>
          <p:cNvPr id="37" name="ZoneTexte 3"/>
          <p:cNvSpPr txBox="1">
            <a:spLocks noChangeArrowheads="1"/>
          </p:cNvSpPr>
          <p:nvPr/>
        </p:nvSpPr>
        <p:spPr bwMode="auto">
          <a:xfrm>
            <a:off x="5207877" y="9552150"/>
            <a:ext cx="11516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1000"/>
              <a:t>0682_5000_C</a:t>
            </a:r>
          </a:p>
        </p:txBody>
      </p:sp>
      <p:grpSp>
        <p:nvGrpSpPr>
          <p:cNvPr id="39" name="Groupe 38"/>
          <p:cNvGrpSpPr/>
          <p:nvPr/>
        </p:nvGrpSpPr>
        <p:grpSpPr>
          <a:xfrm>
            <a:off x="5270205" y="777357"/>
            <a:ext cx="716665" cy="361353"/>
            <a:chOff x="7763101" y="3408390"/>
            <a:chExt cx="716665" cy="361353"/>
          </a:xfrm>
        </p:grpSpPr>
        <p:sp>
          <p:nvSpPr>
            <p:cNvPr id="42" name="Rectangle 41"/>
            <p:cNvSpPr/>
            <p:nvPr/>
          </p:nvSpPr>
          <p:spPr>
            <a:xfrm>
              <a:off x="7794166" y="3408390"/>
              <a:ext cx="648724" cy="361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7763101" y="3419086"/>
              <a:ext cx="7166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>
                  <a:latin typeface="Arial Black" panose="020B0A04020102020204" pitchFamily="34" charset="0"/>
                </a:rPr>
                <a:t>IP65</a:t>
              </a:r>
            </a:p>
          </p:txBody>
        </p:sp>
      </p:grpSp>
      <p:sp>
        <p:nvSpPr>
          <p:cNvPr id="35" name="Rectangle à coins arrondis 34"/>
          <p:cNvSpPr/>
          <p:nvPr/>
        </p:nvSpPr>
        <p:spPr>
          <a:xfrm>
            <a:off x="211937" y="910510"/>
            <a:ext cx="2882230" cy="7770062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space réservé du numéro de diapositive 3"/>
          <p:cNvSpPr txBox="1">
            <a:spLocks/>
          </p:cNvSpPr>
          <p:nvPr/>
        </p:nvSpPr>
        <p:spPr>
          <a:xfrm>
            <a:off x="6637630" y="9670211"/>
            <a:ext cx="220370" cy="235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0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32" name="Picture 5" descr="J:\Charte_graphique_Eclatec\1_logos\1-1_Logo_Eclatec\Logo_Eclatec_sans_baseline\Logo_Eclatec_ss-baseline_Quadri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89" y="184765"/>
            <a:ext cx="1260000" cy="36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Image 6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>
          <a:xfrm>
            <a:off x="5304709" y="796901"/>
            <a:ext cx="648724" cy="360000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41" name="Tableau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385932"/>
              </p:ext>
            </p:extLst>
          </p:nvPr>
        </p:nvGraphicFramePr>
        <p:xfrm>
          <a:off x="3366474" y="2163208"/>
          <a:ext cx="3314692" cy="72351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60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2035">
                <a:tc>
                  <a:txBody>
                    <a:bodyPr/>
                    <a:lstStyle/>
                    <a:p>
                      <a:pPr algn="l" rtl="0"/>
                      <a:endParaRPr lang="fr-FR" sz="105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IK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fr-FR" sz="105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SCx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Hmax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035">
                <a:tc>
                  <a:txBody>
                    <a:bodyPr/>
                    <a:lstStyle/>
                    <a:p>
                      <a:pPr algn="ctr"/>
                      <a:r>
                        <a:rPr lang="it-IT" sz="1050"/>
                        <a:t>AXEL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/>
                        <a:t>75kg (4m)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/>
                        <a:t>0,56 m² (4m)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/>
                        <a:t>4/5/6 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0" name="Picture 12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39744" y1="53846" x2="39744" y2="58974"/>
                        <a14:foregroundMark x1="53846" y1="64103" x2="52564" y2="6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999" y="2144688"/>
            <a:ext cx="331487" cy="33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ZoneTexte 44"/>
          <p:cNvSpPr txBox="1"/>
          <p:nvPr/>
        </p:nvSpPr>
        <p:spPr>
          <a:xfrm>
            <a:off x="5327245" y="3155945"/>
            <a:ext cx="1047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>
                <a:latin typeface="Corbel" panose="020B0503020204020204" pitchFamily="34" charset="0"/>
              </a:rPr>
              <a:t>AXEL</a:t>
            </a:r>
          </a:p>
        </p:txBody>
      </p:sp>
      <p:pic>
        <p:nvPicPr>
          <p:cNvPr id="8" name="Image 7" descr="Une image contenant rue, debout&#10;&#10;Description générée automatiquement">
            <a:extLst>
              <a:ext uri="{FF2B5EF4-FFF2-40B4-BE49-F238E27FC236}">
                <a16:creationId xmlns:a16="http://schemas.microsoft.com/office/drawing/2014/main" id="{E579EBC5-E0D1-47C2-BB8F-505B5EF85D29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7877" y="3537878"/>
            <a:ext cx="661410" cy="5221694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97CFE23D-4C12-48D3-931D-1AD9FD3BBE03}"/>
              </a:ext>
            </a:extLst>
          </p:cNvPr>
          <p:cNvGrpSpPr/>
          <p:nvPr/>
        </p:nvGrpSpPr>
        <p:grpSpPr>
          <a:xfrm>
            <a:off x="243811" y="1330727"/>
            <a:ext cx="1988003" cy="6924543"/>
            <a:chOff x="-2988528" y="1086221"/>
            <a:chExt cx="1988003" cy="6924543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49E5F38A-EA53-4D64-B21A-D3429122A2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988528" y="1086221"/>
              <a:ext cx="1988003" cy="692454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5833439-59BC-4FD0-8D0F-F0A72BE0196D}"/>
                </a:ext>
              </a:extLst>
            </p:cNvPr>
            <p:cNvSpPr/>
            <p:nvPr/>
          </p:nvSpPr>
          <p:spPr>
            <a:xfrm>
              <a:off x="-1733848" y="5008798"/>
              <a:ext cx="465912" cy="5353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554E6659-1DF3-4D85-822E-962BC6553036}"/>
              </a:ext>
            </a:extLst>
          </p:cNvPr>
          <p:cNvCxnSpPr>
            <a:cxnSpLocks/>
          </p:cNvCxnSpPr>
          <p:nvPr/>
        </p:nvCxnSpPr>
        <p:spPr>
          <a:xfrm flipH="1">
            <a:off x="1213171" y="8215766"/>
            <a:ext cx="121614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499B279D-B682-4187-994E-D9D45D5E6111}"/>
              </a:ext>
            </a:extLst>
          </p:cNvPr>
          <p:cNvCxnSpPr>
            <a:cxnSpLocks/>
          </p:cNvCxnSpPr>
          <p:nvPr/>
        </p:nvCxnSpPr>
        <p:spPr>
          <a:xfrm>
            <a:off x="2298859" y="3842557"/>
            <a:ext cx="0" cy="437320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E2237519-E467-494D-87B1-06681806FA46}"/>
              </a:ext>
            </a:extLst>
          </p:cNvPr>
          <p:cNvSpPr txBox="1"/>
          <p:nvPr/>
        </p:nvSpPr>
        <p:spPr>
          <a:xfrm rot="16200000">
            <a:off x="1485611" y="5800882"/>
            <a:ext cx="1405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>
                <a:solidFill>
                  <a:schemeClr val="tx1">
                    <a:lumMod val="50000"/>
                    <a:lumOff val="50000"/>
                  </a:schemeClr>
                </a:solidFill>
              </a:rPr>
              <a:t>3000/4000/5000</a:t>
            </a:r>
          </a:p>
        </p:txBody>
      </p:sp>
      <p:sp>
        <p:nvSpPr>
          <p:cNvPr id="58" name="Rectangle à coins arrondis 34">
            <a:extLst>
              <a:ext uri="{FF2B5EF4-FFF2-40B4-BE49-F238E27FC236}">
                <a16:creationId xmlns:a16="http://schemas.microsoft.com/office/drawing/2014/main" id="{635CCA6E-3CC1-4B60-801B-40B299A86E70}"/>
              </a:ext>
            </a:extLst>
          </p:cNvPr>
          <p:cNvSpPr/>
          <p:nvPr/>
        </p:nvSpPr>
        <p:spPr>
          <a:xfrm>
            <a:off x="2842533" y="5803264"/>
            <a:ext cx="2328040" cy="2247861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2FB9828-713B-4DFF-B18C-DE09F6646F42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3785" y="5875954"/>
            <a:ext cx="2165536" cy="2099826"/>
          </a:xfrm>
          <a:prstGeom prst="rect">
            <a:avLst/>
          </a:prstGeom>
        </p:spPr>
      </p:pic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E652F10D-7A10-42ED-8750-1673438E7A55}"/>
              </a:ext>
            </a:extLst>
          </p:cNvPr>
          <p:cNvCxnSpPr>
            <a:cxnSpLocks/>
          </p:cNvCxnSpPr>
          <p:nvPr/>
        </p:nvCxnSpPr>
        <p:spPr>
          <a:xfrm>
            <a:off x="2975957" y="5962858"/>
            <a:ext cx="453043" cy="0"/>
          </a:xfrm>
          <a:prstGeom prst="line">
            <a:avLst/>
          </a:prstGeom>
          <a:ln w="288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CE1ACD9C-A80A-47B8-A173-6516B04A8097}"/>
              </a:ext>
            </a:extLst>
          </p:cNvPr>
          <p:cNvCxnSpPr>
            <a:cxnSpLocks/>
          </p:cNvCxnSpPr>
          <p:nvPr/>
        </p:nvCxnSpPr>
        <p:spPr>
          <a:xfrm>
            <a:off x="2961210" y="7952701"/>
            <a:ext cx="453043" cy="0"/>
          </a:xfrm>
          <a:prstGeom prst="line">
            <a:avLst/>
          </a:prstGeom>
          <a:ln w="161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31356867-83CA-4C28-9FFE-3BACA7B38A5F}"/>
              </a:ext>
            </a:extLst>
          </p:cNvPr>
          <p:cNvCxnSpPr>
            <a:cxnSpLocks/>
          </p:cNvCxnSpPr>
          <p:nvPr/>
        </p:nvCxnSpPr>
        <p:spPr>
          <a:xfrm>
            <a:off x="4357530" y="5076110"/>
            <a:ext cx="453043" cy="0"/>
          </a:xfrm>
          <a:prstGeom prst="line">
            <a:avLst/>
          </a:prstGeom>
          <a:ln w="161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C2940C9D-7EC0-4449-904B-42C9930EDC27}"/>
              </a:ext>
            </a:extLst>
          </p:cNvPr>
          <p:cNvCxnSpPr>
            <a:cxnSpLocks/>
          </p:cNvCxnSpPr>
          <p:nvPr/>
        </p:nvCxnSpPr>
        <p:spPr>
          <a:xfrm flipH="1">
            <a:off x="1401377" y="3842557"/>
            <a:ext cx="976063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0A7B04E-17E9-4913-8C74-62C3D1CA6D3C}"/>
              </a:ext>
            </a:extLst>
          </p:cNvPr>
          <p:cNvSpPr/>
          <p:nvPr/>
        </p:nvSpPr>
        <p:spPr>
          <a:xfrm>
            <a:off x="1488333" y="1274324"/>
            <a:ext cx="940932" cy="25456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BE3753E1-AE8C-4380-942C-B79496EC05B0}"/>
              </a:ext>
            </a:extLst>
          </p:cNvPr>
          <p:cNvCxnSpPr>
            <a:cxnSpLocks/>
          </p:cNvCxnSpPr>
          <p:nvPr/>
        </p:nvCxnSpPr>
        <p:spPr>
          <a:xfrm>
            <a:off x="2298859" y="1417229"/>
            <a:ext cx="0" cy="242532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41C7406D-432C-43ED-A8C5-668FFCE599BB}"/>
              </a:ext>
            </a:extLst>
          </p:cNvPr>
          <p:cNvCxnSpPr>
            <a:cxnSpLocks/>
          </p:cNvCxnSpPr>
          <p:nvPr/>
        </p:nvCxnSpPr>
        <p:spPr>
          <a:xfrm flipH="1">
            <a:off x="1401377" y="1417229"/>
            <a:ext cx="976063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ZoneTexte 66">
            <a:extLst>
              <a:ext uri="{FF2B5EF4-FFF2-40B4-BE49-F238E27FC236}">
                <a16:creationId xmlns:a16="http://schemas.microsoft.com/office/drawing/2014/main" id="{2E48A91C-E07F-4C3A-A3A1-1B0F9B9E1443}"/>
              </a:ext>
            </a:extLst>
          </p:cNvPr>
          <p:cNvSpPr txBox="1"/>
          <p:nvPr/>
        </p:nvSpPr>
        <p:spPr>
          <a:xfrm rot="16200000">
            <a:off x="1820734" y="2305108"/>
            <a:ext cx="735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>
                <a:solidFill>
                  <a:schemeClr val="tx1">
                    <a:lumMod val="50000"/>
                    <a:lumOff val="50000"/>
                  </a:schemeClr>
                </a:solidFill>
              </a:rPr>
              <a:t>1147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5DC978E-6635-1463-8D31-C770EC730BDB}"/>
              </a:ext>
            </a:extLst>
          </p:cNvPr>
          <p:cNvSpPr txBox="1"/>
          <p:nvPr/>
        </p:nvSpPr>
        <p:spPr>
          <a:xfrm>
            <a:off x="196332" y="9391040"/>
            <a:ext cx="3846388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spAutoFit/>
          </a:bodyPr>
          <a:lstStyle/>
          <a:p>
            <a:r>
              <a:rPr lang="it-IT" sz="700"/>
              <a:t>ECLATEC S.A.S. 41, rue Lafayette - CS 20069 - Maxéville - 54528 LAXOU CEDEX - Francia </a:t>
            </a:r>
          </a:p>
          <a:p>
            <a:r>
              <a:rPr lang="it-IT" sz="700"/>
              <a:t>Tel. • + 33 (0)3 83 39 38 00</a:t>
            </a:r>
          </a:p>
          <a:p>
            <a:r>
              <a:rPr lang="it-IT" sz="700"/>
              <a:t>Sito • www.eclatec.com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1B446E2-071D-DA0E-EE8D-4FDA63F10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1</a:t>
            </a:fld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5AAD84-8A78-71DE-81C7-F02A35B968B3}"/>
              </a:ext>
            </a:extLst>
          </p:cNvPr>
          <p:cNvSpPr/>
          <p:nvPr/>
        </p:nvSpPr>
        <p:spPr>
          <a:xfrm>
            <a:off x="4822071" y="1196457"/>
            <a:ext cx="887036" cy="38378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8000EDE-AB86-D878-C8AF-C0F36F364A7F}"/>
              </a:ext>
            </a:extLst>
          </p:cNvPr>
          <p:cNvSpPr txBox="1"/>
          <p:nvPr/>
        </p:nvSpPr>
        <p:spPr>
          <a:xfrm>
            <a:off x="5094848" y="1264539"/>
            <a:ext cx="322524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000" b="1"/>
              <a:t>o</a:t>
            </a:r>
          </a:p>
        </p:txBody>
      </p:sp>
      <p:pic>
        <p:nvPicPr>
          <p:cNvPr id="12" name="Image 11" descr="Une image contenant rue, debout&#10;&#10;Description générée automatiquement">
            <a:extLst>
              <a:ext uri="{FF2B5EF4-FFF2-40B4-BE49-F238E27FC236}">
                <a16:creationId xmlns:a16="http://schemas.microsoft.com/office/drawing/2014/main" id="{D5CFE392-A8F7-730A-AD1D-6D4268184D91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1979" y="3537878"/>
            <a:ext cx="661410" cy="522169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C5C5AB7-475A-2D01-598A-20232FD4ACBE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6706" y="7185206"/>
            <a:ext cx="105706" cy="163809"/>
          </a:xfrm>
          <a:prstGeom prst="rect">
            <a:avLst/>
          </a:prstGeom>
        </p:spPr>
      </p:pic>
      <p:pic>
        <p:nvPicPr>
          <p:cNvPr id="14" name="Image 13" descr="Une image contenant rue, debout&#10;&#10;Description générée automatiquement">
            <a:extLst>
              <a:ext uri="{FF2B5EF4-FFF2-40B4-BE49-F238E27FC236}">
                <a16:creationId xmlns:a16="http://schemas.microsoft.com/office/drawing/2014/main" id="{4FE2EA93-882A-25EB-6252-4ABD3E5DFDD9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5327" y="7151622"/>
            <a:ext cx="64043" cy="45719"/>
          </a:xfrm>
          <a:prstGeom prst="rect">
            <a:avLst/>
          </a:prstGeom>
        </p:spPr>
      </p:pic>
      <p:pic>
        <p:nvPicPr>
          <p:cNvPr id="15" name="Image 14" descr="Une image contenant rue, debout&#10;&#10;Description générée automatiquement">
            <a:extLst>
              <a:ext uri="{FF2B5EF4-FFF2-40B4-BE49-F238E27FC236}">
                <a16:creationId xmlns:a16="http://schemas.microsoft.com/office/drawing/2014/main" id="{3089DE42-9FBB-31D9-4C48-B0AFB22D3D3F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4326" y="7151622"/>
            <a:ext cx="64043" cy="45719"/>
          </a:xfrm>
          <a:prstGeom prst="rect">
            <a:avLst/>
          </a:prstGeom>
        </p:spPr>
      </p:pic>
      <p:pic>
        <p:nvPicPr>
          <p:cNvPr id="17" name="Image 16" descr="Une image contenant rue, debout&#10;&#10;Description générée automatiquement">
            <a:extLst>
              <a:ext uri="{FF2B5EF4-FFF2-40B4-BE49-F238E27FC236}">
                <a16:creationId xmlns:a16="http://schemas.microsoft.com/office/drawing/2014/main" id="{7D9C31F5-C318-C7CD-4B88-D4963C54E44C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4326" y="7331421"/>
            <a:ext cx="64043" cy="45719"/>
          </a:xfrm>
          <a:prstGeom prst="rect">
            <a:avLst/>
          </a:prstGeom>
        </p:spPr>
      </p:pic>
      <p:pic>
        <p:nvPicPr>
          <p:cNvPr id="18" name="Image 17" descr="Une image contenant rue, debout&#10;&#10;Description générée automatiquement">
            <a:extLst>
              <a:ext uri="{FF2B5EF4-FFF2-40B4-BE49-F238E27FC236}">
                <a16:creationId xmlns:a16="http://schemas.microsoft.com/office/drawing/2014/main" id="{CC5AB20D-F69C-F021-4A2D-984E5F959CFD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3128" y="7331421"/>
            <a:ext cx="64043" cy="45719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519DAB58-D780-DFD9-6F9E-225CA0DBA55C}"/>
              </a:ext>
            </a:extLst>
          </p:cNvPr>
          <p:cNvSpPr txBox="1"/>
          <p:nvPr/>
        </p:nvSpPr>
        <p:spPr>
          <a:xfrm rot="16200000">
            <a:off x="4872050" y="7062451"/>
            <a:ext cx="2663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/>
              <a:t>Modello dotato di DEH</a:t>
            </a:r>
          </a:p>
          <a:p>
            <a:endParaRPr lang="fr-FR" sz="800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73C031D-8E15-000A-8FDA-F5532944452C}"/>
              </a:ext>
            </a:extLst>
          </p:cNvPr>
          <p:cNvSpPr txBox="1"/>
          <p:nvPr/>
        </p:nvSpPr>
        <p:spPr>
          <a:xfrm>
            <a:off x="-3714" y="8850704"/>
            <a:ext cx="6861723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700" dirty="0"/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700" dirty="0"/>
              <a:t>The lighting part included in this luminaire must maintained by the manufacturer, an authorized service agent or a person with similar technical qualification.</a:t>
            </a:r>
            <a:endParaRPr lang="fr-FR" sz="700" dirty="0"/>
          </a:p>
          <a:p>
            <a:r>
              <a:rPr lang="it-IT" sz="700" dirty="0"/>
              <a:t>La sostituzione della sorgente luminosa contenuta in questo apparecchio deve essere effettuata solo dal produttore o dal suo addetto alla manutenzione o da una persona con qualifiche equivalenti.</a:t>
            </a:r>
          </a:p>
        </p:txBody>
      </p:sp>
    </p:spTree>
    <p:extLst>
      <p:ext uri="{BB962C8B-B14F-4D97-AF65-F5344CB8AC3E}">
        <p14:creationId xmlns:p14="http://schemas.microsoft.com/office/powerpoint/2010/main" val="2870242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Image 224">
            <a:extLst>
              <a:ext uri="{FF2B5EF4-FFF2-40B4-BE49-F238E27FC236}">
                <a16:creationId xmlns:a16="http://schemas.microsoft.com/office/drawing/2014/main" id="{45E6DD56-1EDE-4D4B-B611-630F61319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082">
            <a:off x="144728" y="7088828"/>
            <a:ext cx="4394672" cy="1623057"/>
          </a:xfrm>
          <a:prstGeom prst="rect">
            <a:avLst/>
          </a:prstGeom>
        </p:spPr>
      </p:pic>
      <p:pic>
        <p:nvPicPr>
          <p:cNvPr id="3" name="Image 2" descr="Une image contenant jeu&#10;&#10;Description générée automatiquement">
            <a:extLst>
              <a:ext uri="{FF2B5EF4-FFF2-40B4-BE49-F238E27FC236}">
                <a16:creationId xmlns:a16="http://schemas.microsoft.com/office/drawing/2014/main" id="{120B4B94-1442-4E4B-908D-FE684834F3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75" y="119290"/>
            <a:ext cx="2593690" cy="2875119"/>
          </a:xfrm>
          <a:prstGeom prst="rect">
            <a:avLst/>
          </a:prstGeom>
        </p:spPr>
      </p:pic>
      <p:pic>
        <p:nvPicPr>
          <p:cNvPr id="247" name="Image 246">
            <a:extLst>
              <a:ext uri="{FF2B5EF4-FFF2-40B4-BE49-F238E27FC236}">
                <a16:creationId xmlns:a16="http://schemas.microsoft.com/office/drawing/2014/main" id="{B9E6C869-05CA-4358-9DD7-15B21CC313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5665" y="3027409"/>
            <a:ext cx="4271163" cy="4512161"/>
          </a:xfrm>
          <a:prstGeom prst="rect">
            <a:avLst/>
          </a:prstGeom>
        </p:spPr>
      </p:pic>
      <p:sp>
        <p:nvSpPr>
          <p:cNvPr id="13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637630" y="9670211"/>
            <a:ext cx="220370" cy="235789"/>
          </a:xfrm>
        </p:spPr>
        <p:txBody>
          <a:bodyPr/>
          <a:lstStyle/>
          <a:p>
            <a:pPr algn="ctr"/>
            <a:r>
              <a:rPr lang="it-IT" sz="1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6" name="Rectangle à coins arrondis 91">
            <a:extLst>
              <a:ext uri="{FF2B5EF4-FFF2-40B4-BE49-F238E27FC236}">
                <a16:creationId xmlns:a16="http://schemas.microsoft.com/office/drawing/2014/main" id="{0E5559A9-C05C-458D-8A08-58DACF2CC87E}"/>
              </a:ext>
            </a:extLst>
          </p:cNvPr>
          <p:cNvSpPr/>
          <p:nvPr/>
        </p:nvSpPr>
        <p:spPr>
          <a:xfrm>
            <a:off x="66906" y="125850"/>
            <a:ext cx="6708249" cy="2884376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27" name="Groupe 226">
            <a:extLst>
              <a:ext uri="{FF2B5EF4-FFF2-40B4-BE49-F238E27FC236}">
                <a16:creationId xmlns:a16="http://schemas.microsoft.com/office/drawing/2014/main" id="{4249EFA0-D977-4306-A55A-A2AEF53A3147}"/>
              </a:ext>
            </a:extLst>
          </p:cNvPr>
          <p:cNvGrpSpPr/>
          <p:nvPr/>
        </p:nvGrpSpPr>
        <p:grpSpPr>
          <a:xfrm>
            <a:off x="67634" y="70699"/>
            <a:ext cx="360000" cy="461665"/>
            <a:chOff x="-2044460" y="628184"/>
            <a:chExt cx="360000" cy="461665"/>
          </a:xfrm>
        </p:grpSpPr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4B5E4EEC-F696-4136-A1DA-2332B9B017D4}"/>
                </a:ext>
              </a:extLst>
            </p:cNvPr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9" name="ZoneTexte 228">
              <a:extLst>
                <a:ext uri="{FF2B5EF4-FFF2-40B4-BE49-F238E27FC236}">
                  <a16:creationId xmlns:a16="http://schemas.microsoft.com/office/drawing/2014/main" id="{AC3807AE-D095-4CB2-9FB2-D27F35329D06}"/>
                </a:ext>
              </a:extLst>
            </p:cNvPr>
            <p:cNvSpPr txBox="1"/>
            <p:nvPr/>
          </p:nvSpPr>
          <p:spPr>
            <a:xfrm>
              <a:off x="-2029250" y="628184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</a:p>
          </p:txBody>
        </p:sp>
      </p:grpSp>
      <p:pic>
        <p:nvPicPr>
          <p:cNvPr id="244" name="Picture 9" descr="Afficher l'image d'origine">
            <a:extLst>
              <a:ext uri="{FF2B5EF4-FFF2-40B4-BE49-F238E27FC236}">
                <a16:creationId xmlns:a16="http://schemas.microsoft.com/office/drawing/2014/main" id="{914011C0-4FFA-4BE8-B834-993DC013C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882" y="3476194"/>
            <a:ext cx="657911" cy="57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" name="Ellipse 244">
            <a:extLst>
              <a:ext uri="{FF2B5EF4-FFF2-40B4-BE49-F238E27FC236}">
                <a16:creationId xmlns:a16="http://schemas.microsoft.com/office/drawing/2014/main" id="{2B55970D-B39F-4F38-A5CA-DC17DDE4FA1A}"/>
              </a:ext>
            </a:extLst>
          </p:cNvPr>
          <p:cNvSpPr/>
          <p:nvPr/>
        </p:nvSpPr>
        <p:spPr>
          <a:xfrm rot="20822138">
            <a:off x="2033843" y="3663946"/>
            <a:ext cx="367490" cy="373895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Image 29" descr="Une image contenant jeu, table&#10;&#10;Description générée automatiquement">
            <a:extLst>
              <a:ext uri="{FF2B5EF4-FFF2-40B4-BE49-F238E27FC236}">
                <a16:creationId xmlns:a16="http://schemas.microsoft.com/office/drawing/2014/main" id="{FCC519D3-FEBA-4CC6-85B4-822445B804F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1299" y="3108282"/>
            <a:ext cx="456416" cy="409881"/>
          </a:xfrm>
          <a:prstGeom prst="rect">
            <a:avLst/>
          </a:prstGeom>
        </p:spPr>
      </p:pic>
      <p:sp>
        <p:nvSpPr>
          <p:cNvPr id="248" name="Rectangle à coins arrondis 91">
            <a:extLst>
              <a:ext uri="{FF2B5EF4-FFF2-40B4-BE49-F238E27FC236}">
                <a16:creationId xmlns:a16="http://schemas.microsoft.com/office/drawing/2014/main" id="{9A259B29-9747-43D1-9E3E-B0AF487E9760}"/>
              </a:ext>
            </a:extLst>
          </p:cNvPr>
          <p:cNvSpPr/>
          <p:nvPr/>
        </p:nvSpPr>
        <p:spPr>
          <a:xfrm>
            <a:off x="90648" y="3009834"/>
            <a:ext cx="6708249" cy="5837332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6" name="Groupe 115">
            <a:extLst>
              <a:ext uri="{FF2B5EF4-FFF2-40B4-BE49-F238E27FC236}">
                <a16:creationId xmlns:a16="http://schemas.microsoft.com/office/drawing/2014/main" id="{E8405E72-F069-4BC1-87DA-7247A6D95D70}"/>
              </a:ext>
            </a:extLst>
          </p:cNvPr>
          <p:cNvGrpSpPr/>
          <p:nvPr/>
        </p:nvGrpSpPr>
        <p:grpSpPr>
          <a:xfrm>
            <a:off x="90648" y="2955309"/>
            <a:ext cx="360000" cy="461665"/>
            <a:chOff x="-2044460" y="628184"/>
            <a:chExt cx="360000" cy="461665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E3DB553C-A999-4150-AEC0-F541DB2B4724}"/>
                </a:ext>
              </a:extLst>
            </p:cNvPr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8" name="ZoneTexte 117">
              <a:extLst>
                <a:ext uri="{FF2B5EF4-FFF2-40B4-BE49-F238E27FC236}">
                  <a16:creationId xmlns:a16="http://schemas.microsoft.com/office/drawing/2014/main" id="{6A5950AD-70B1-41DC-99A0-BBFAD92C40FF}"/>
                </a:ext>
              </a:extLst>
            </p:cNvPr>
            <p:cNvSpPr txBox="1"/>
            <p:nvPr/>
          </p:nvSpPr>
          <p:spPr>
            <a:xfrm>
              <a:off x="-2029250" y="628184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142" name="Groupe 141">
            <a:extLst>
              <a:ext uri="{FF2B5EF4-FFF2-40B4-BE49-F238E27FC236}">
                <a16:creationId xmlns:a16="http://schemas.microsoft.com/office/drawing/2014/main" id="{B791631F-0E4E-4FED-ADDB-23F5B9A36763}"/>
              </a:ext>
            </a:extLst>
          </p:cNvPr>
          <p:cNvGrpSpPr/>
          <p:nvPr/>
        </p:nvGrpSpPr>
        <p:grpSpPr>
          <a:xfrm>
            <a:off x="4737710" y="4608612"/>
            <a:ext cx="557349" cy="376890"/>
            <a:chOff x="5255858" y="3750754"/>
            <a:chExt cx="557349" cy="376890"/>
          </a:xfrm>
        </p:grpSpPr>
        <p:sp>
          <p:nvSpPr>
            <p:cNvPr id="143" name="ZoneTexte 142">
              <a:extLst>
                <a:ext uri="{FF2B5EF4-FFF2-40B4-BE49-F238E27FC236}">
                  <a16:creationId xmlns:a16="http://schemas.microsoft.com/office/drawing/2014/main" id="{5DC18CDB-1C9A-41C5-B4C3-62949D6D9FC4}"/>
                </a:ext>
              </a:extLst>
            </p:cNvPr>
            <p:cNvSpPr txBox="1"/>
            <p:nvPr/>
          </p:nvSpPr>
          <p:spPr>
            <a:xfrm>
              <a:off x="5255858" y="3750754"/>
              <a:ext cx="5573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>
                  <a:ln>
                    <a:solidFill>
                      <a:schemeClr val="tx1"/>
                    </a:solidFill>
                  </a:ln>
                </a:rPr>
                <a:t>x4</a:t>
              </a:r>
            </a:p>
          </p:txBody>
        </p:sp>
        <p:sp>
          <p:nvSpPr>
            <p:cNvPr id="144" name="Ellipse 143">
              <a:extLst>
                <a:ext uri="{FF2B5EF4-FFF2-40B4-BE49-F238E27FC236}">
                  <a16:creationId xmlns:a16="http://schemas.microsoft.com/office/drawing/2014/main" id="{CBF0909A-65F6-4EF1-B47B-8F27EDD47B6A}"/>
                </a:ext>
              </a:extLst>
            </p:cNvPr>
            <p:cNvSpPr/>
            <p:nvPr/>
          </p:nvSpPr>
          <p:spPr>
            <a:xfrm>
              <a:off x="5286835" y="3771310"/>
              <a:ext cx="335045" cy="35633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6" name="Groupe 155">
            <a:extLst>
              <a:ext uri="{FF2B5EF4-FFF2-40B4-BE49-F238E27FC236}">
                <a16:creationId xmlns:a16="http://schemas.microsoft.com/office/drawing/2014/main" id="{78F67CB7-187D-4BB6-BCBA-0DA8C262E8A6}"/>
              </a:ext>
            </a:extLst>
          </p:cNvPr>
          <p:cNvGrpSpPr/>
          <p:nvPr/>
        </p:nvGrpSpPr>
        <p:grpSpPr>
          <a:xfrm>
            <a:off x="3531596" y="4329436"/>
            <a:ext cx="305788" cy="338554"/>
            <a:chOff x="8014278" y="3151415"/>
            <a:chExt cx="305788" cy="338553"/>
          </a:xfrm>
        </p:grpSpPr>
        <p:sp>
          <p:nvSpPr>
            <p:cNvPr id="157" name="ZoneTexte 156">
              <a:extLst>
                <a:ext uri="{FF2B5EF4-FFF2-40B4-BE49-F238E27FC236}">
                  <a16:creationId xmlns:a16="http://schemas.microsoft.com/office/drawing/2014/main" id="{029B7994-4258-4AC0-8A80-863FC47E3829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158" name="ZoneTexte 157">
              <a:extLst>
                <a:ext uri="{FF2B5EF4-FFF2-40B4-BE49-F238E27FC236}">
                  <a16:creationId xmlns:a16="http://schemas.microsoft.com/office/drawing/2014/main" id="{CAA5874B-243D-484F-89D9-D237DAFFAF6B}"/>
                </a:ext>
              </a:extLst>
            </p:cNvPr>
            <p:cNvSpPr txBox="1"/>
            <p:nvPr/>
          </p:nvSpPr>
          <p:spPr>
            <a:xfrm>
              <a:off x="8014278" y="3151415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/>
                <a:t>2</a:t>
              </a:r>
            </a:p>
          </p:txBody>
        </p:sp>
      </p:grpSp>
      <p:grpSp>
        <p:nvGrpSpPr>
          <p:cNvPr id="167" name="Groupe 166">
            <a:extLst>
              <a:ext uri="{FF2B5EF4-FFF2-40B4-BE49-F238E27FC236}">
                <a16:creationId xmlns:a16="http://schemas.microsoft.com/office/drawing/2014/main" id="{B26CDE03-E82F-40A3-9E1B-11CBF287933A}"/>
              </a:ext>
            </a:extLst>
          </p:cNvPr>
          <p:cNvGrpSpPr/>
          <p:nvPr/>
        </p:nvGrpSpPr>
        <p:grpSpPr>
          <a:xfrm>
            <a:off x="2436276" y="3362247"/>
            <a:ext cx="305788" cy="338554"/>
            <a:chOff x="8014278" y="3151415"/>
            <a:chExt cx="305788" cy="338553"/>
          </a:xfrm>
        </p:grpSpPr>
        <p:sp>
          <p:nvSpPr>
            <p:cNvPr id="168" name="ZoneTexte 167">
              <a:extLst>
                <a:ext uri="{FF2B5EF4-FFF2-40B4-BE49-F238E27FC236}">
                  <a16:creationId xmlns:a16="http://schemas.microsoft.com/office/drawing/2014/main" id="{D3AC10A7-23F7-4F3A-A4C4-6275FCF25595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169" name="ZoneTexte 168">
              <a:extLst>
                <a:ext uri="{FF2B5EF4-FFF2-40B4-BE49-F238E27FC236}">
                  <a16:creationId xmlns:a16="http://schemas.microsoft.com/office/drawing/2014/main" id="{E4BC392F-3E74-4775-88DB-1D6CAB4DB663}"/>
                </a:ext>
              </a:extLst>
            </p:cNvPr>
            <p:cNvSpPr txBox="1"/>
            <p:nvPr/>
          </p:nvSpPr>
          <p:spPr>
            <a:xfrm>
              <a:off x="8014278" y="3151415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/>
                <a:t>1</a:t>
              </a:r>
            </a:p>
          </p:txBody>
        </p:sp>
      </p:grpSp>
      <p:grpSp>
        <p:nvGrpSpPr>
          <p:cNvPr id="178" name="Groupe 177">
            <a:extLst>
              <a:ext uri="{FF2B5EF4-FFF2-40B4-BE49-F238E27FC236}">
                <a16:creationId xmlns:a16="http://schemas.microsoft.com/office/drawing/2014/main" id="{4821776B-6120-4D65-9A84-3A836C777149}"/>
              </a:ext>
            </a:extLst>
          </p:cNvPr>
          <p:cNvGrpSpPr/>
          <p:nvPr/>
        </p:nvGrpSpPr>
        <p:grpSpPr>
          <a:xfrm>
            <a:off x="4416593" y="5093008"/>
            <a:ext cx="305788" cy="338554"/>
            <a:chOff x="8014278" y="3151415"/>
            <a:chExt cx="305788" cy="338553"/>
          </a:xfrm>
        </p:grpSpPr>
        <p:sp>
          <p:nvSpPr>
            <p:cNvPr id="186" name="ZoneTexte 185">
              <a:extLst>
                <a:ext uri="{FF2B5EF4-FFF2-40B4-BE49-F238E27FC236}">
                  <a16:creationId xmlns:a16="http://schemas.microsoft.com/office/drawing/2014/main" id="{94BA23B4-196F-4EF9-A1F7-367D5952725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187" name="ZoneTexte 186">
              <a:extLst>
                <a:ext uri="{FF2B5EF4-FFF2-40B4-BE49-F238E27FC236}">
                  <a16:creationId xmlns:a16="http://schemas.microsoft.com/office/drawing/2014/main" id="{6F20A2CA-3249-462D-B4A7-2797650510BA}"/>
                </a:ext>
              </a:extLst>
            </p:cNvPr>
            <p:cNvSpPr txBox="1"/>
            <p:nvPr/>
          </p:nvSpPr>
          <p:spPr>
            <a:xfrm>
              <a:off x="8014278" y="3151415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/>
                <a:t>3</a:t>
              </a:r>
            </a:p>
          </p:txBody>
        </p:sp>
      </p:grpSp>
      <p:sp>
        <p:nvSpPr>
          <p:cNvPr id="188" name="ZoneTexte 187">
            <a:extLst>
              <a:ext uri="{FF2B5EF4-FFF2-40B4-BE49-F238E27FC236}">
                <a16:creationId xmlns:a16="http://schemas.microsoft.com/office/drawing/2014/main" id="{EDCA0710-9553-4ABB-8C74-9E0F1F5FB067}"/>
              </a:ext>
            </a:extLst>
          </p:cNvPr>
          <p:cNvSpPr txBox="1"/>
          <p:nvPr/>
        </p:nvSpPr>
        <p:spPr>
          <a:xfrm>
            <a:off x="5199463" y="4765297"/>
            <a:ext cx="874730" cy="24622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600"/>
              <a:t>5 N.m ±1</a:t>
            </a:r>
          </a:p>
        </p:txBody>
      </p:sp>
      <p:grpSp>
        <p:nvGrpSpPr>
          <p:cNvPr id="190" name="Groupe 189">
            <a:extLst>
              <a:ext uri="{FF2B5EF4-FFF2-40B4-BE49-F238E27FC236}">
                <a16:creationId xmlns:a16="http://schemas.microsoft.com/office/drawing/2014/main" id="{1D8AD080-6B62-4EE2-BACB-4FB134D48CE8}"/>
              </a:ext>
            </a:extLst>
          </p:cNvPr>
          <p:cNvGrpSpPr/>
          <p:nvPr/>
        </p:nvGrpSpPr>
        <p:grpSpPr>
          <a:xfrm>
            <a:off x="2860013" y="1510327"/>
            <a:ext cx="3210367" cy="1344534"/>
            <a:chOff x="-12869383" y="5355820"/>
            <a:chExt cx="4167382" cy="1295037"/>
          </a:xfrm>
        </p:grpSpPr>
        <p:pic>
          <p:nvPicPr>
            <p:cNvPr id="191" name="Picture 4" descr="X:\PROJETS\STANDARD\0616_SONATA\ANNEXES\NOTICE DE MONTAGE CLIENT\VUE_040.jpg">
              <a:extLst>
                <a:ext uri="{FF2B5EF4-FFF2-40B4-BE49-F238E27FC236}">
                  <a16:creationId xmlns:a16="http://schemas.microsoft.com/office/drawing/2014/main" id="{6F478153-A129-43AA-A2B6-F501644352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12869383" y="5355820"/>
              <a:ext cx="1610810" cy="1291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2" name="Picture 3" descr="X:\PROJETS\STANDARD\0616_SONATA\ANNEXES\NOTICE DE MONTAGE CLIENT\VUE_039.jpg">
              <a:extLst>
                <a:ext uri="{FF2B5EF4-FFF2-40B4-BE49-F238E27FC236}">
                  <a16:creationId xmlns:a16="http://schemas.microsoft.com/office/drawing/2014/main" id="{436A9DE0-554C-4411-8799-5B39F57FF6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10694890" y="5377307"/>
              <a:ext cx="1670071" cy="1273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3" name="Image 192">
              <a:extLst>
                <a:ext uri="{FF2B5EF4-FFF2-40B4-BE49-F238E27FC236}">
                  <a16:creationId xmlns:a16="http://schemas.microsoft.com/office/drawing/2014/main" id="{23A5FD5B-704F-4B49-A513-4C2DDED45BE3}"/>
                </a:ext>
              </a:extLst>
            </p:cNvPr>
            <p:cNvPicPr>
              <a:picLocks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638361" y="6283454"/>
              <a:ext cx="451398" cy="357910"/>
            </a:xfrm>
            <a:prstGeom prst="rect">
              <a:avLst/>
            </a:prstGeom>
          </p:spPr>
        </p:pic>
        <p:pic>
          <p:nvPicPr>
            <p:cNvPr id="218" name="Image 217">
              <a:extLst>
                <a:ext uri="{FF2B5EF4-FFF2-40B4-BE49-F238E27FC236}">
                  <a16:creationId xmlns:a16="http://schemas.microsoft.com/office/drawing/2014/main" id="{23709D9F-9648-4FBE-BF6F-132E60C3C241}"/>
                </a:ext>
              </a:extLst>
            </p:cNvPr>
            <p:cNvPicPr>
              <a:picLocks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52141" y="6281164"/>
              <a:ext cx="451398" cy="357910"/>
            </a:xfrm>
            <a:prstGeom prst="rect">
              <a:avLst/>
            </a:prstGeom>
          </p:spPr>
        </p:pic>
        <p:grpSp>
          <p:nvGrpSpPr>
            <p:cNvPr id="219" name="Groupe 218">
              <a:extLst>
                <a:ext uri="{FF2B5EF4-FFF2-40B4-BE49-F238E27FC236}">
                  <a16:creationId xmlns:a16="http://schemas.microsoft.com/office/drawing/2014/main" id="{CC6F3769-1D15-4EF9-9473-2F61EBB039DF}"/>
                </a:ext>
              </a:extLst>
            </p:cNvPr>
            <p:cNvGrpSpPr/>
            <p:nvPr/>
          </p:nvGrpSpPr>
          <p:grpSpPr>
            <a:xfrm>
              <a:off x="-9176625" y="5538272"/>
              <a:ext cx="474624" cy="990754"/>
              <a:chOff x="-3226235" y="2438946"/>
              <a:chExt cx="374332" cy="731419"/>
            </a:xfrm>
          </p:grpSpPr>
          <p:sp>
            <p:nvSpPr>
              <p:cNvPr id="249" name="ZoneTexte 248">
                <a:extLst>
                  <a:ext uri="{FF2B5EF4-FFF2-40B4-BE49-F238E27FC236}">
                    <a16:creationId xmlns:a16="http://schemas.microsoft.com/office/drawing/2014/main" id="{EF4EACC7-B650-4EF2-8A40-CA6AB10BD559}"/>
                  </a:ext>
                </a:extLst>
              </p:cNvPr>
              <p:cNvSpPr txBox="1"/>
              <p:nvPr/>
            </p:nvSpPr>
            <p:spPr>
              <a:xfrm>
                <a:off x="-3221618" y="2602187"/>
                <a:ext cx="277532" cy="181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000" b="1"/>
                  <a:t>N</a:t>
                </a:r>
              </a:p>
            </p:txBody>
          </p:sp>
          <p:sp>
            <p:nvSpPr>
              <p:cNvPr id="250" name="ZoneTexte 249">
                <a:extLst>
                  <a:ext uri="{FF2B5EF4-FFF2-40B4-BE49-F238E27FC236}">
                    <a16:creationId xmlns:a16="http://schemas.microsoft.com/office/drawing/2014/main" id="{4BDED02D-F353-44BE-949D-B22A9A51B7DC}"/>
                  </a:ext>
                </a:extLst>
              </p:cNvPr>
              <p:cNvSpPr txBox="1"/>
              <p:nvPr/>
            </p:nvSpPr>
            <p:spPr>
              <a:xfrm>
                <a:off x="-3226235" y="2438946"/>
                <a:ext cx="277532" cy="181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000" b="1"/>
                  <a:t>L</a:t>
                </a:r>
              </a:p>
            </p:txBody>
          </p:sp>
          <p:pic>
            <p:nvPicPr>
              <p:cNvPr id="251" name="Image 250">
                <a:extLst>
                  <a:ext uri="{FF2B5EF4-FFF2-40B4-BE49-F238E27FC236}">
                    <a16:creationId xmlns:a16="http://schemas.microsoft.com/office/drawing/2014/main" id="{E43B1C0C-F030-45CE-95E1-D39BB7A2AC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195557" y="3056959"/>
                <a:ext cx="343654" cy="113406"/>
              </a:xfrm>
              <a:prstGeom prst="rect">
                <a:avLst/>
              </a:prstGeom>
            </p:spPr>
          </p:pic>
          <p:pic>
            <p:nvPicPr>
              <p:cNvPr id="252" name="Image 251">
                <a:extLst>
                  <a:ext uri="{FF2B5EF4-FFF2-40B4-BE49-F238E27FC236}">
                    <a16:creationId xmlns:a16="http://schemas.microsoft.com/office/drawing/2014/main" id="{41DCE467-68CB-4DFF-B6FB-A3289310DDCB}"/>
                  </a:ext>
                </a:extLst>
              </p:cNvPr>
              <p:cNvPicPr>
                <a:picLocks/>
              </p:cNvPicPr>
              <p:nvPr/>
            </p:nvPicPr>
            <p:blipFill>
              <a:blip r:embed="rId18" cstate="print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123972" y="2827719"/>
                <a:ext cx="223441" cy="165141"/>
              </a:xfrm>
              <a:prstGeom prst="rect">
                <a:avLst/>
              </a:prstGeom>
            </p:spPr>
          </p:pic>
        </p:grpSp>
        <p:grpSp>
          <p:nvGrpSpPr>
            <p:cNvPr id="220" name="Groupe 219">
              <a:extLst>
                <a:ext uri="{FF2B5EF4-FFF2-40B4-BE49-F238E27FC236}">
                  <a16:creationId xmlns:a16="http://schemas.microsoft.com/office/drawing/2014/main" id="{CB968775-ECC0-40D0-B886-1919186667D5}"/>
                </a:ext>
              </a:extLst>
            </p:cNvPr>
            <p:cNvGrpSpPr/>
            <p:nvPr/>
          </p:nvGrpSpPr>
          <p:grpSpPr>
            <a:xfrm>
              <a:off x="-11382534" y="5531221"/>
              <a:ext cx="519272" cy="1002043"/>
              <a:chOff x="-4982451" y="1490692"/>
              <a:chExt cx="409548" cy="739754"/>
            </a:xfrm>
          </p:grpSpPr>
          <p:sp>
            <p:nvSpPr>
              <p:cNvPr id="221" name="ZoneTexte 220">
                <a:extLst>
                  <a:ext uri="{FF2B5EF4-FFF2-40B4-BE49-F238E27FC236}">
                    <a16:creationId xmlns:a16="http://schemas.microsoft.com/office/drawing/2014/main" id="{FF3A7B77-CD15-4E0D-AC03-8A6EF25FC205}"/>
                  </a:ext>
                </a:extLst>
              </p:cNvPr>
              <p:cNvSpPr txBox="1"/>
              <p:nvPr/>
            </p:nvSpPr>
            <p:spPr>
              <a:xfrm>
                <a:off x="-4982451" y="1662268"/>
                <a:ext cx="277532" cy="181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000" b="1"/>
                  <a:t>N</a:t>
                </a:r>
              </a:p>
            </p:txBody>
          </p:sp>
          <p:sp>
            <p:nvSpPr>
              <p:cNvPr id="222" name="ZoneTexte 221">
                <a:extLst>
                  <a:ext uri="{FF2B5EF4-FFF2-40B4-BE49-F238E27FC236}">
                    <a16:creationId xmlns:a16="http://schemas.microsoft.com/office/drawing/2014/main" id="{EE3FC8F7-0E60-4DA5-B8DF-3130E1771193}"/>
                  </a:ext>
                </a:extLst>
              </p:cNvPr>
              <p:cNvSpPr txBox="1"/>
              <p:nvPr/>
            </p:nvSpPr>
            <p:spPr>
              <a:xfrm>
                <a:off x="-4972566" y="1490692"/>
                <a:ext cx="277530" cy="181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000" b="1"/>
                  <a:t>L</a:t>
                </a:r>
              </a:p>
            </p:txBody>
          </p:sp>
          <p:pic>
            <p:nvPicPr>
              <p:cNvPr id="224" name="Image 223">
                <a:extLst>
                  <a:ext uri="{FF2B5EF4-FFF2-40B4-BE49-F238E27FC236}">
                    <a16:creationId xmlns:a16="http://schemas.microsoft.com/office/drawing/2014/main" id="{B867760F-ACE3-41DF-8D05-DC19EB8EE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916558" y="2117040"/>
                <a:ext cx="343655" cy="113406"/>
              </a:xfrm>
              <a:prstGeom prst="rect">
                <a:avLst/>
              </a:prstGeom>
            </p:spPr>
          </p:pic>
        </p:grpSp>
      </p:grp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0EA2E309-0370-4A2E-BBCF-5C3E1EBFF248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1414269" y="1242202"/>
            <a:ext cx="1287097" cy="9583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FD674AE-525A-4161-9D7C-BBDC3443693C}"/>
              </a:ext>
            </a:extLst>
          </p:cNvPr>
          <p:cNvSpPr/>
          <p:nvPr/>
        </p:nvSpPr>
        <p:spPr>
          <a:xfrm>
            <a:off x="2701366" y="1494073"/>
            <a:ext cx="3936264" cy="14129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45" name="Groupe 644">
            <a:extLst>
              <a:ext uri="{FF2B5EF4-FFF2-40B4-BE49-F238E27FC236}">
                <a16:creationId xmlns:a16="http://schemas.microsoft.com/office/drawing/2014/main" id="{B70B7C9E-7D09-4846-ADE3-09B0B63D33B8}"/>
              </a:ext>
            </a:extLst>
          </p:cNvPr>
          <p:cNvGrpSpPr/>
          <p:nvPr/>
        </p:nvGrpSpPr>
        <p:grpSpPr>
          <a:xfrm>
            <a:off x="1549008" y="345472"/>
            <a:ext cx="305788" cy="338554"/>
            <a:chOff x="8014278" y="3151415"/>
            <a:chExt cx="305788" cy="338553"/>
          </a:xfrm>
        </p:grpSpPr>
        <p:sp>
          <p:nvSpPr>
            <p:cNvPr id="646" name="ZoneTexte 645">
              <a:extLst>
                <a:ext uri="{FF2B5EF4-FFF2-40B4-BE49-F238E27FC236}">
                  <a16:creationId xmlns:a16="http://schemas.microsoft.com/office/drawing/2014/main" id="{936B7AD5-29F6-4AB6-A407-8B939D25F8F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647" name="ZoneTexte 646">
              <a:extLst>
                <a:ext uri="{FF2B5EF4-FFF2-40B4-BE49-F238E27FC236}">
                  <a16:creationId xmlns:a16="http://schemas.microsoft.com/office/drawing/2014/main" id="{42B51A9F-F7EE-4F7E-9370-EC2722E3D5A8}"/>
                </a:ext>
              </a:extLst>
            </p:cNvPr>
            <p:cNvSpPr txBox="1"/>
            <p:nvPr/>
          </p:nvSpPr>
          <p:spPr>
            <a:xfrm>
              <a:off x="8014278" y="3151415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/>
                <a:t>1</a:t>
              </a:r>
            </a:p>
          </p:txBody>
        </p:sp>
      </p:grpSp>
      <p:grpSp>
        <p:nvGrpSpPr>
          <p:cNvPr id="648" name="Groupe 647">
            <a:extLst>
              <a:ext uri="{FF2B5EF4-FFF2-40B4-BE49-F238E27FC236}">
                <a16:creationId xmlns:a16="http://schemas.microsoft.com/office/drawing/2014/main" id="{E3590687-A041-46D2-A9BB-24B1DF0F449B}"/>
              </a:ext>
            </a:extLst>
          </p:cNvPr>
          <p:cNvGrpSpPr/>
          <p:nvPr/>
        </p:nvGrpSpPr>
        <p:grpSpPr>
          <a:xfrm>
            <a:off x="823827" y="195313"/>
            <a:ext cx="305788" cy="338554"/>
            <a:chOff x="8014278" y="3151415"/>
            <a:chExt cx="305788" cy="338553"/>
          </a:xfrm>
        </p:grpSpPr>
        <p:sp>
          <p:nvSpPr>
            <p:cNvPr id="649" name="ZoneTexte 648">
              <a:extLst>
                <a:ext uri="{FF2B5EF4-FFF2-40B4-BE49-F238E27FC236}">
                  <a16:creationId xmlns:a16="http://schemas.microsoft.com/office/drawing/2014/main" id="{90159432-0BED-4C96-9F80-C6F1D64246E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650" name="ZoneTexte 649">
              <a:extLst>
                <a:ext uri="{FF2B5EF4-FFF2-40B4-BE49-F238E27FC236}">
                  <a16:creationId xmlns:a16="http://schemas.microsoft.com/office/drawing/2014/main" id="{2467C300-90C8-44A1-85E9-266B39B34016}"/>
                </a:ext>
              </a:extLst>
            </p:cNvPr>
            <p:cNvSpPr txBox="1"/>
            <p:nvPr/>
          </p:nvSpPr>
          <p:spPr>
            <a:xfrm>
              <a:off x="8014278" y="3151415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/>
                <a:t>2</a:t>
              </a:r>
            </a:p>
          </p:txBody>
        </p:sp>
      </p:grpSp>
      <p:grpSp>
        <p:nvGrpSpPr>
          <p:cNvPr id="651" name="Groupe 650">
            <a:extLst>
              <a:ext uri="{FF2B5EF4-FFF2-40B4-BE49-F238E27FC236}">
                <a16:creationId xmlns:a16="http://schemas.microsoft.com/office/drawing/2014/main" id="{EC2E0C1B-4202-49F6-B05C-60D6B7E2ABC9}"/>
              </a:ext>
            </a:extLst>
          </p:cNvPr>
          <p:cNvGrpSpPr/>
          <p:nvPr/>
        </p:nvGrpSpPr>
        <p:grpSpPr>
          <a:xfrm>
            <a:off x="2622180" y="1390820"/>
            <a:ext cx="305788" cy="338554"/>
            <a:chOff x="8014278" y="3151415"/>
            <a:chExt cx="305788" cy="338553"/>
          </a:xfrm>
        </p:grpSpPr>
        <p:sp>
          <p:nvSpPr>
            <p:cNvPr id="652" name="ZoneTexte 651">
              <a:extLst>
                <a:ext uri="{FF2B5EF4-FFF2-40B4-BE49-F238E27FC236}">
                  <a16:creationId xmlns:a16="http://schemas.microsoft.com/office/drawing/2014/main" id="{9B03562A-36E3-4698-8C74-6241E7D1198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653" name="ZoneTexte 652">
              <a:extLst>
                <a:ext uri="{FF2B5EF4-FFF2-40B4-BE49-F238E27FC236}">
                  <a16:creationId xmlns:a16="http://schemas.microsoft.com/office/drawing/2014/main" id="{CD6B5DDC-2609-4F93-B4DF-2185674D5AFF}"/>
                </a:ext>
              </a:extLst>
            </p:cNvPr>
            <p:cNvSpPr txBox="1"/>
            <p:nvPr/>
          </p:nvSpPr>
          <p:spPr>
            <a:xfrm>
              <a:off x="8014278" y="3151415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/>
                <a:t>3</a:t>
              </a:r>
            </a:p>
          </p:txBody>
        </p:sp>
      </p:grpSp>
      <p:pic>
        <p:nvPicPr>
          <p:cNvPr id="12" name="Image 11" descr="Une image contenant table&#10;&#10;Description générée automatiquement">
            <a:extLst>
              <a:ext uri="{FF2B5EF4-FFF2-40B4-BE49-F238E27FC236}">
                <a16:creationId xmlns:a16="http://schemas.microsoft.com/office/drawing/2014/main" id="{918AADE7-48D6-48DC-8626-6E31D4DD2688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5074" y="289347"/>
            <a:ext cx="512212" cy="465362"/>
          </a:xfrm>
          <a:prstGeom prst="rect">
            <a:avLst/>
          </a:prstGeom>
        </p:spPr>
      </p:pic>
      <p:pic>
        <p:nvPicPr>
          <p:cNvPr id="667" name="Image 666">
            <a:extLst>
              <a:ext uri="{FF2B5EF4-FFF2-40B4-BE49-F238E27FC236}">
                <a16:creationId xmlns:a16="http://schemas.microsoft.com/office/drawing/2014/main" id="{FF020C87-A60A-4201-B110-AAA74A05F85E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7082">
            <a:off x="146114" y="7041398"/>
            <a:ext cx="2706824" cy="1623057"/>
          </a:xfrm>
          <a:prstGeom prst="rect">
            <a:avLst/>
          </a:prstGeom>
        </p:spPr>
      </p:pic>
      <p:sp>
        <p:nvSpPr>
          <p:cNvPr id="246" name="Flèche : droite 245">
            <a:extLst>
              <a:ext uri="{FF2B5EF4-FFF2-40B4-BE49-F238E27FC236}">
                <a16:creationId xmlns:a16="http://schemas.microsoft.com/office/drawing/2014/main" id="{2FAD0BEF-53C9-45FE-A12A-18E31A4BA111}"/>
              </a:ext>
            </a:extLst>
          </p:cNvPr>
          <p:cNvSpPr/>
          <p:nvPr/>
        </p:nvSpPr>
        <p:spPr>
          <a:xfrm rot="5400000">
            <a:off x="599428" y="5664225"/>
            <a:ext cx="3221893" cy="125173"/>
          </a:xfrm>
          <a:prstGeom prst="rightArrow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272D351-EA5F-4B03-845D-3026E2B92A05}"/>
              </a:ext>
            </a:extLst>
          </p:cNvPr>
          <p:cNvCxnSpPr>
            <a:cxnSpLocks/>
          </p:cNvCxnSpPr>
          <p:nvPr/>
        </p:nvCxnSpPr>
        <p:spPr>
          <a:xfrm>
            <a:off x="3562296" y="7529917"/>
            <a:ext cx="412177" cy="11251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6DB031E3-1024-4337-964D-709CAA69F77C}"/>
              </a:ext>
            </a:extLst>
          </p:cNvPr>
          <p:cNvCxnSpPr>
            <a:cxnSpLocks/>
          </p:cNvCxnSpPr>
          <p:nvPr/>
        </p:nvCxnSpPr>
        <p:spPr>
          <a:xfrm>
            <a:off x="3421030" y="7775444"/>
            <a:ext cx="412177" cy="11251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BEFD07E2-4E42-42B1-9F3A-BCD6D10EE5E9}"/>
              </a:ext>
            </a:extLst>
          </p:cNvPr>
          <p:cNvCxnSpPr>
            <a:cxnSpLocks/>
          </p:cNvCxnSpPr>
          <p:nvPr/>
        </p:nvCxnSpPr>
        <p:spPr>
          <a:xfrm flipV="1">
            <a:off x="3678654" y="7586174"/>
            <a:ext cx="123012" cy="258261"/>
          </a:xfrm>
          <a:prstGeom prst="straightConnector1">
            <a:avLst/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8C576099-5D0B-4A77-AF16-C6AE7F4AE778}"/>
              </a:ext>
            </a:extLst>
          </p:cNvPr>
          <p:cNvCxnSpPr>
            <a:cxnSpLocks/>
          </p:cNvCxnSpPr>
          <p:nvPr/>
        </p:nvCxnSpPr>
        <p:spPr>
          <a:xfrm>
            <a:off x="3848364" y="7487410"/>
            <a:ext cx="568229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AD815F16-EB15-4C09-8360-688142C659FE}"/>
              </a:ext>
            </a:extLst>
          </p:cNvPr>
          <p:cNvCxnSpPr>
            <a:cxnSpLocks/>
          </p:cNvCxnSpPr>
          <p:nvPr/>
        </p:nvCxnSpPr>
        <p:spPr>
          <a:xfrm flipV="1">
            <a:off x="3796904" y="7487410"/>
            <a:ext cx="55082" cy="1082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>
            <a:extLst>
              <a:ext uri="{FF2B5EF4-FFF2-40B4-BE49-F238E27FC236}">
                <a16:creationId xmlns:a16="http://schemas.microsoft.com/office/drawing/2014/main" id="{63E920B3-0A58-409D-8330-633173F9428B}"/>
              </a:ext>
            </a:extLst>
          </p:cNvPr>
          <p:cNvCxnSpPr>
            <a:cxnSpLocks/>
          </p:cNvCxnSpPr>
          <p:nvPr/>
        </p:nvCxnSpPr>
        <p:spPr>
          <a:xfrm>
            <a:off x="3969720" y="7231337"/>
            <a:ext cx="44212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DD69E720-23B9-4FA7-A80C-7CD69215861D}"/>
              </a:ext>
            </a:extLst>
          </p:cNvPr>
          <p:cNvCxnSpPr>
            <a:cxnSpLocks/>
          </p:cNvCxnSpPr>
          <p:nvPr/>
        </p:nvCxnSpPr>
        <p:spPr>
          <a:xfrm>
            <a:off x="4408142" y="7231337"/>
            <a:ext cx="0" cy="25992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AC6D0144-8D0B-41F4-BF2E-3CC8D987ED9F}"/>
              </a:ext>
            </a:extLst>
          </p:cNvPr>
          <p:cNvCxnSpPr>
            <a:cxnSpLocks/>
          </p:cNvCxnSpPr>
          <p:nvPr/>
        </p:nvCxnSpPr>
        <p:spPr>
          <a:xfrm flipH="1">
            <a:off x="3966881" y="7232557"/>
            <a:ext cx="2628" cy="2506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1AA0B8E8-ECD0-4D3D-BD52-36A07A18724E}"/>
              </a:ext>
            </a:extLst>
          </p:cNvPr>
          <p:cNvCxnSpPr>
            <a:cxnSpLocks/>
          </p:cNvCxnSpPr>
          <p:nvPr/>
        </p:nvCxnSpPr>
        <p:spPr>
          <a:xfrm flipH="1">
            <a:off x="4118737" y="7275847"/>
            <a:ext cx="72043" cy="17433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>
            <a:extLst>
              <a:ext uri="{FF2B5EF4-FFF2-40B4-BE49-F238E27FC236}">
                <a16:creationId xmlns:a16="http://schemas.microsoft.com/office/drawing/2014/main" id="{3B04C625-7BD9-4E88-86D1-D20CADCA4147}"/>
              </a:ext>
            </a:extLst>
          </p:cNvPr>
          <p:cNvCxnSpPr>
            <a:cxnSpLocks/>
          </p:cNvCxnSpPr>
          <p:nvPr/>
        </p:nvCxnSpPr>
        <p:spPr>
          <a:xfrm flipH="1">
            <a:off x="4190781" y="7272546"/>
            <a:ext cx="74642" cy="18032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56EEB61E-1D6A-32F3-5450-BD6D089B3456}"/>
              </a:ext>
            </a:extLst>
          </p:cNvPr>
          <p:cNvSpPr txBox="1"/>
          <p:nvPr/>
        </p:nvSpPr>
        <p:spPr>
          <a:xfrm>
            <a:off x="196332" y="9391040"/>
            <a:ext cx="3846388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spAutoFit/>
          </a:bodyPr>
          <a:lstStyle/>
          <a:p>
            <a:r>
              <a:rPr lang="it-IT" sz="700"/>
              <a:t>ECLATEC S.A.S. 41, rue Lafayette - CS 20069 - Maxéville - 54528 LAXOU CEDEX - Francia </a:t>
            </a:r>
          </a:p>
          <a:p>
            <a:r>
              <a:rPr lang="it-IT" sz="700"/>
              <a:t>Tel. • + 33 (0)3 83 39 38 00</a:t>
            </a:r>
          </a:p>
          <a:p>
            <a:r>
              <a:rPr lang="it-IT" sz="700"/>
              <a:t>Sito • www.eclatec.com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010A1D58-4A16-DD09-95B4-7D6933D1F8C3}"/>
              </a:ext>
            </a:extLst>
          </p:cNvPr>
          <p:cNvSpPr txBox="1">
            <a:spLocks/>
          </p:cNvSpPr>
          <p:nvPr/>
        </p:nvSpPr>
        <p:spPr>
          <a:xfrm>
            <a:off x="4914900" y="918142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5FCA44-5DD4-4771-82AD-3929005242C9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D5F6EF4-60AE-993C-6D46-33F1EAF008EA}"/>
              </a:ext>
            </a:extLst>
          </p:cNvPr>
          <p:cNvSpPr txBox="1"/>
          <p:nvPr/>
        </p:nvSpPr>
        <p:spPr>
          <a:xfrm>
            <a:off x="4180282" y="1753285"/>
            <a:ext cx="5020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/>
              <a:t>Marrone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1AD768A-FCE8-CC19-B342-CAF03D1DB619}"/>
              </a:ext>
            </a:extLst>
          </p:cNvPr>
          <p:cNvSpPr txBox="1"/>
          <p:nvPr/>
        </p:nvSpPr>
        <p:spPr>
          <a:xfrm>
            <a:off x="4188054" y="1955597"/>
            <a:ext cx="3706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/>
              <a:t>Blu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973D022-28BA-21F3-E8BB-D53C6C02CB24}"/>
              </a:ext>
            </a:extLst>
          </p:cNvPr>
          <p:cNvSpPr txBox="1"/>
          <p:nvPr/>
        </p:nvSpPr>
        <p:spPr>
          <a:xfrm>
            <a:off x="4046480" y="2412334"/>
            <a:ext cx="3642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/>
              <a:t>Nero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A896013-4843-78B4-BF55-D5A46226CFBA}"/>
              </a:ext>
            </a:extLst>
          </p:cNvPr>
          <p:cNvSpPr txBox="1"/>
          <p:nvPr/>
        </p:nvSpPr>
        <p:spPr>
          <a:xfrm>
            <a:off x="4017257" y="2663376"/>
            <a:ext cx="3481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/>
              <a:t>Grigio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9DF4A89-398C-01A4-19D5-745F0912CA10}"/>
              </a:ext>
            </a:extLst>
          </p:cNvPr>
          <p:cNvSpPr txBox="1"/>
          <p:nvPr/>
        </p:nvSpPr>
        <p:spPr>
          <a:xfrm>
            <a:off x="2822482" y="2231477"/>
            <a:ext cx="5180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>
                <a:solidFill>
                  <a:schemeClr val="bg1"/>
                </a:solidFill>
              </a:rPr>
              <a:t>Classe II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16C6F7B-60BD-58C5-0C20-0897AA65A804}"/>
              </a:ext>
            </a:extLst>
          </p:cNvPr>
          <p:cNvSpPr txBox="1"/>
          <p:nvPr/>
        </p:nvSpPr>
        <p:spPr>
          <a:xfrm>
            <a:off x="4535145" y="2238691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>
                <a:solidFill>
                  <a:schemeClr val="bg1"/>
                </a:solidFill>
              </a:rPr>
              <a:t>Classe I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CE98EB6-17DC-895B-705C-E5F8B938EFF9}"/>
              </a:ext>
            </a:extLst>
          </p:cNvPr>
          <p:cNvSpPr txBox="1"/>
          <p:nvPr/>
        </p:nvSpPr>
        <p:spPr>
          <a:xfrm>
            <a:off x="5754518" y="1793458"/>
            <a:ext cx="5020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/>
              <a:t>Marrone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DBEEDA2-AECA-E537-5234-14800A24100B}"/>
              </a:ext>
            </a:extLst>
          </p:cNvPr>
          <p:cNvSpPr txBox="1"/>
          <p:nvPr/>
        </p:nvSpPr>
        <p:spPr>
          <a:xfrm>
            <a:off x="5812133" y="2027516"/>
            <a:ext cx="3706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/>
              <a:t>Blu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27974BD-9C0C-8D2B-BA97-E7CC04D7F9AB}"/>
              </a:ext>
            </a:extLst>
          </p:cNvPr>
          <p:cNvSpPr txBox="1"/>
          <p:nvPr/>
        </p:nvSpPr>
        <p:spPr>
          <a:xfrm>
            <a:off x="5731211" y="2409543"/>
            <a:ext cx="3642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/>
              <a:t>Nero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AF8B4B8-014C-4FA8-532C-1434F4595BAA}"/>
              </a:ext>
            </a:extLst>
          </p:cNvPr>
          <p:cNvSpPr txBox="1"/>
          <p:nvPr/>
        </p:nvSpPr>
        <p:spPr>
          <a:xfrm>
            <a:off x="5739226" y="2653030"/>
            <a:ext cx="3481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/>
              <a:t>Grigio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6B3C6AD-8890-FBF5-333D-C7FFB6317E95}"/>
              </a:ext>
            </a:extLst>
          </p:cNvPr>
          <p:cNvSpPr txBox="1"/>
          <p:nvPr/>
        </p:nvSpPr>
        <p:spPr>
          <a:xfrm>
            <a:off x="5937574" y="2261742"/>
            <a:ext cx="6367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/>
              <a:t>Verde/giallo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459B512-8C7C-6294-D5C9-DBF195A026F0}"/>
              </a:ext>
            </a:extLst>
          </p:cNvPr>
          <p:cNvSpPr txBox="1"/>
          <p:nvPr/>
        </p:nvSpPr>
        <p:spPr>
          <a:xfrm>
            <a:off x="-3714" y="8850704"/>
            <a:ext cx="6861723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700" dirty="0"/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700" dirty="0"/>
              <a:t>The lighting part included in this luminaire must maintained by the manufacturer, an authorized service agent or a person with similar technical qualification.</a:t>
            </a:r>
            <a:endParaRPr lang="fr-FR" sz="700" dirty="0"/>
          </a:p>
          <a:p>
            <a:r>
              <a:rPr lang="it-IT" sz="700" dirty="0"/>
              <a:t>La sostituzione della sorgente luminosa contenuta in questo apparecchio deve essere effettuata solo dal produttore o dal suo addetto alla manutenzione o da una persona con qualifiche equivalenti.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DEBFD29-F74A-9DF5-C9E1-08502385A630}"/>
              </a:ext>
            </a:extLst>
          </p:cNvPr>
          <p:cNvSpPr txBox="1"/>
          <p:nvPr/>
        </p:nvSpPr>
        <p:spPr>
          <a:xfrm>
            <a:off x="3582858" y="187870"/>
            <a:ext cx="2926586" cy="12772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fils DALI en pied de poteau doivent être séparés et isolés s’ils ne sont pas connectés.</a:t>
            </a:r>
          </a:p>
          <a:p>
            <a:r>
              <a:rPr kumimoji="0" lang="fr-FR" altLang="fr-FR" sz="11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DALI </a:t>
            </a:r>
            <a:r>
              <a:rPr kumimoji="0" lang="fr-FR" altLang="fr-FR" sz="1100" b="0" i="1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wires</a:t>
            </a:r>
            <a:r>
              <a:rPr kumimoji="0" lang="fr-FR" altLang="fr-FR" sz="11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at the </a:t>
            </a:r>
            <a:r>
              <a:rPr kumimoji="0" lang="fr-FR" altLang="fr-FR" sz="1100" b="0" i="1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bottom</a:t>
            </a:r>
            <a:r>
              <a:rPr kumimoji="0" lang="fr-FR" altLang="fr-FR" sz="11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of the pole must </a:t>
            </a:r>
            <a:r>
              <a:rPr kumimoji="0" lang="fr-FR" altLang="fr-FR" sz="1100" b="0" i="1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be</a:t>
            </a:r>
            <a:r>
              <a:rPr kumimoji="0" lang="fr-FR" altLang="fr-FR" sz="11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fr-FR" sz="1100" b="0" i="1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separated</a:t>
            </a:r>
            <a:r>
              <a:rPr kumimoji="0" lang="fr-FR" altLang="fr-FR" sz="11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and </a:t>
            </a:r>
            <a:r>
              <a:rPr kumimoji="0" lang="fr-FR" altLang="fr-FR" sz="1100" b="0" i="1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isolated</a:t>
            </a:r>
            <a:r>
              <a:rPr kumimoji="0" lang="fr-FR" altLang="fr-FR" sz="11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if </a:t>
            </a:r>
            <a:r>
              <a:rPr kumimoji="0" lang="fr-FR" altLang="fr-FR" sz="1100" b="0" i="1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they</a:t>
            </a:r>
            <a:r>
              <a:rPr kumimoji="0" lang="fr-FR" altLang="fr-FR" sz="11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are not </a:t>
            </a:r>
            <a:r>
              <a:rPr kumimoji="0" lang="fr-FR" altLang="fr-FR" sz="1100" b="0" i="1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connected</a:t>
            </a:r>
            <a:r>
              <a:rPr kumimoji="0" lang="fr-FR" altLang="fr-FR" sz="11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r>
              <a:rPr kumimoji="0" lang="it-IT" sz="1100" b="0" i="1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fili DALI ai piedi del palo devono essere separati e isolati se non sono collegati.</a:t>
            </a:r>
          </a:p>
        </p:txBody>
      </p:sp>
    </p:spTree>
    <p:extLst>
      <p:ext uri="{BB962C8B-B14F-4D97-AF65-F5344CB8AC3E}">
        <p14:creationId xmlns:p14="http://schemas.microsoft.com/office/powerpoint/2010/main" val="10192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637630" y="9670211"/>
            <a:ext cx="220370" cy="235789"/>
          </a:xfrm>
        </p:spPr>
        <p:txBody>
          <a:bodyPr/>
          <a:lstStyle/>
          <a:p>
            <a:pPr algn="ctr"/>
            <a:r>
              <a:rPr lang="it-IT" sz="14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26" name="Rectangle à coins arrondis 91">
            <a:extLst>
              <a:ext uri="{FF2B5EF4-FFF2-40B4-BE49-F238E27FC236}">
                <a16:creationId xmlns:a16="http://schemas.microsoft.com/office/drawing/2014/main" id="{0E5559A9-C05C-458D-8A08-58DACF2CC87E}"/>
              </a:ext>
            </a:extLst>
          </p:cNvPr>
          <p:cNvSpPr/>
          <p:nvPr/>
        </p:nvSpPr>
        <p:spPr>
          <a:xfrm>
            <a:off x="66906" y="125850"/>
            <a:ext cx="6708249" cy="8282228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27" name="Groupe 226">
            <a:extLst>
              <a:ext uri="{FF2B5EF4-FFF2-40B4-BE49-F238E27FC236}">
                <a16:creationId xmlns:a16="http://schemas.microsoft.com/office/drawing/2014/main" id="{4249EFA0-D977-4306-A55A-A2AEF53A3147}"/>
              </a:ext>
            </a:extLst>
          </p:cNvPr>
          <p:cNvGrpSpPr/>
          <p:nvPr/>
        </p:nvGrpSpPr>
        <p:grpSpPr>
          <a:xfrm>
            <a:off x="78492" y="396754"/>
            <a:ext cx="594170" cy="830997"/>
            <a:chOff x="-2044460" y="628184"/>
            <a:chExt cx="360000" cy="830997"/>
          </a:xfrm>
        </p:grpSpPr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4B5E4EEC-F696-4136-A1DA-2332B9B017D4}"/>
                </a:ext>
              </a:extLst>
            </p:cNvPr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9" name="ZoneTexte 228">
              <a:extLst>
                <a:ext uri="{FF2B5EF4-FFF2-40B4-BE49-F238E27FC236}">
                  <a16:creationId xmlns:a16="http://schemas.microsoft.com/office/drawing/2014/main" id="{AC3807AE-D095-4CB2-9FB2-D27F35329D06}"/>
                </a:ext>
              </a:extLst>
            </p:cNvPr>
            <p:cNvSpPr txBox="1"/>
            <p:nvPr/>
          </p:nvSpPr>
          <p:spPr>
            <a:xfrm>
              <a:off x="-2029250" y="628184"/>
              <a:ext cx="329579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 a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273A52FC-F6A9-5D3D-D91C-420EFB757C34}"/>
              </a:ext>
            </a:extLst>
          </p:cNvPr>
          <p:cNvSpPr txBox="1"/>
          <p:nvPr/>
        </p:nvSpPr>
        <p:spPr>
          <a:xfrm>
            <a:off x="196332" y="9391040"/>
            <a:ext cx="3846388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spAutoFit/>
          </a:bodyPr>
          <a:lstStyle/>
          <a:p>
            <a:r>
              <a:rPr lang="it-IT" sz="700"/>
              <a:t>ECLATEC S.A.S. 41, rue Lafayette - CS 20069 - Maxéville - 54528 LAXOU CEDEX - Francia </a:t>
            </a:r>
          </a:p>
          <a:p>
            <a:r>
              <a:rPr lang="it-IT" sz="700"/>
              <a:t>Tel. • + 33 (0)3 83 39 38 00</a:t>
            </a:r>
          </a:p>
          <a:p>
            <a:r>
              <a:rPr lang="it-IT" sz="700"/>
              <a:t>Sito • www.eclatec.com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7DB079F0-271A-2503-4BD2-81F3CADB41A2}"/>
              </a:ext>
            </a:extLst>
          </p:cNvPr>
          <p:cNvSpPr txBox="1">
            <a:spLocks/>
          </p:cNvSpPr>
          <p:nvPr/>
        </p:nvSpPr>
        <p:spPr>
          <a:xfrm>
            <a:off x="4914900" y="918142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5FCA44-5DD4-4771-82AD-3929005242C9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6F83493-15C8-4FEF-2A09-918133E70512}"/>
              </a:ext>
            </a:extLst>
          </p:cNvPr>
          <p:cNvSpPr txBox="1"/>
          <p:nvPr/>
        </p:nvSpPr>
        <p:spPr>
          <a:xfrm>
            <a:off x="1169144" y="162719"/>
            <a:ext cx="479176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/>
              <a:t>Fornitura di un kit DEH e installazione/collegamenti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9701725-8E44-1CF3-7265-207878670E16}"/>
              </a:ext>
            </a:extLst>
          </p:cNvPr>
          <p:cNvSpPr/>
          <p:nvPr/>
        </p:nvSpPr>
        <p:spPr>
          <a:xfrm>
            <a:off x="231868" y="4345034"/>
            <a:ext cx="4502477" cy="16698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000" b="1">
                <a:solidFill>
                  <a:schemeClr val="tx1"/>
                </a:solidFill>
              </a:rPr>
              <a:t>Liste delle parti: </a:t>
            </a:r>
          </a:p>
          <a:p>
            <a:pPr marL="171450" indent="-171450">
              <a:buFontTx/>
              <a:buChar char="-"/>
            </a:pPr>
            <a:r>
              <a:rPr lang="it-IT" sz="1000">
                <a:solidFill>
                  <a:schemeClr val="tx1"/>
                </a:solidFill>
              </a:rPr>
              <a:t>1 Scatola rilevatore iperfrequenza </a:t>
            </a:r>
          </a:p>
          <a:p>
            <a:pPr marL="171450" indent="-171450">
              <a:buFontTx/>
              <a:buChar char="-"/>
            </a:pPr>
            <a:r>
              <a:rPr lang="it-IT" sz="1000">
                <a:solidFill>
                  <a:schemeClr val="tx1"/>
                </a:solidFill>
              </a:rPr>
              <a:t>2 Coperchio scatola iperfrequenza </a:t>
            </a:r>
          </a:p>
          <a:p>
            <a:pPr marL="171450" indent="-171450">
              <a:buFontTx/>
              <a:buChar char="-"/>
            </a:pPr>
            <a:r>
              <a:rPr lang="it-IT" sz="1000">
                <a:solidFill>
                  <a:schemeClr val="tx1"/>
                </a:solidFill>
              </a:rPr>
              <a:t>3 Rilevatore iperfrequenza, con le istruzioni del produttore</a:t>
            </a:r>
          </a:p>
          <a:p>
            <a:pPr marL="171450" indent="-171450">
              <a:buFontTx/>
              <a:buChar char="-"/>
            </a:pPr>
            <a:r>
              <a:rPr lang="it-IT" sz="1000">
                <a:solidFill>
                  <a:schemeClr val="tx1"/>
                </a:solidFill>
              </a:rPr>
              <a:t>4 Pressacavo</a:t>
            </a:r>
          </a:p>
          <a:p>
            <a:pPr marL="171450" indent="-171450">
              <a:buFontTx/>
              <a:buChar char="-"/>
            </a:pPr>
            <a:r>
              <a:rPr lang="it-IT" sz="1000">
                <a:solidFill>
                  <a:schemeClr val="tx1"/>
                </a:solidFill>
              </a:rPr>
              <a:t>5 Dado passacavo</a:t>
            </a:r>
          </a:p>
          <a:p>
            <a:pPr marL="171450" indent="-171450">
              <a:buFontTx/>
              <a:buChar char="-"/>
            </a:pPr>
            <a:r>
              <a:rPr lang="it-IT" sz="1000">
                <a:solidFill>
                  <a:schemeClr val="tx1"/>
                </a:solidFill>
              </a:rPr>
              <a:t>6: Viti Eco-Syn 4x12 TCB Q.tà 6</a:t>
            </a:r>
          </a:p>
          <a:p>
            <a:pPr marL="171450" indent="-171450">
              <a:buFontTx/>
              <a:buChar char="-"/>
            </a:pPr>
            <a:r>
              <a:rPr lang="it-IT" sz="1000">
                <a:solidFill>
                  <a:schemeClr val="tx1"/>
                </a:solidFill>
              </a:rPr>
              <a:t>7 Vite Delta PT 5x16 Qtà 2</a:t>
            </a:r>
          </a:p>
          <a:p>
            <a:pPr marL="171450" indent="-171450">
              <a:buFontTx/>
              <a:buChar char="-"/>
            </a:pPr>
            <a:r>
              <a:rPr lang="it-IT" sz="1000">
                <a:solidFill>
                  <a:schemeClr val="tx1"/>
                </a:solidFill>
              </a:rPr>
              <a:t>8: guarnizione della scatola</a:t>
            </a:r>
          </a:p>
          <a:p>
            <a:pPr marL="171450" indent="-171450">
              <a:buFontTx/>
              <a:buChar char="-"/>
            </a:pPr>
            <a:r>
              <a:rPr lang="it-IT" sz="1000">
                <a:solidFill>
                  <a:schemeClr val="tx1"/>
                </a:solidFill>
              </a:rPr>
              <a:t>9 Filo</a:t>
            </a:r>
          </a:p>
          <a:p>
            <a:endParaRPr lang="fr-FR" sz="1000" b="1" dirty="0">
              <a:solidFill>
                <a:schemeClr val="tx1"/>
              </a:solidFill>
            </a:endParaRPr>
          </a:p>
        </p:txBody>
      </p:sp>
      <p:pic>
        <p:nvPicPr>
          <p:cNvPr id="10" name="Image 9" descr="Une image contenant câble, texte, fils électriques, Appareils électroniques&#10;&#10;Description générée automatiquement">
            <a:extLst>
              <a:ext uri="{FF2B5EF4-FFF2-40B4-BE49-F238E27FC236}">
                <a16:creationId xmlns:a16="http://schemas.microsoft.com/office/drawing/2014/main" id="{5503B4FF-76AC-BF8D-CA67-5705E74EE8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889" y="812253"/>
            <a:ext cx="6062272" cy="346283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97729D42-C6CF-8FE8-B322-88B02C05DF0D}"/>
              </a:ext>
            </a:extLst>
          </p:cNvPr>
          <p:cNvSpPr txBox="1"/>
          <p:nvPr/>
        </p:nvSpPr>
        <p:spPr>
          <a:xfrm>
            <a:off x="160690" y="2156485"/>
            <a:ext cx="301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9</a:t>
            </a:r>
          </a:p>
          <a:p>
            <a:endParaRPr lang="fr-FR" dirty="0"/>
          </a:p>
          <a:p>
            <a:r>
              <a:rPr lang="it-IT"/>
              <a:t>3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93D6389-1E13-2105-16AD-5DE106013066}"/>
              </a:ext>
            </a:extLst>
          </p:cNvPr>
          <p:cNvSpPr txBox="1"/>
          <p:nvPr/>
        </p:nvSpPr>
        <p:spPr>
          <a:xfrm>
            <a:off x="3163007" y="4306850"/>
            <a:ext cx="239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7                 4    5            6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88F70D4-A1B7-C7AE-2403-6C33127A3356}"/>
              </a:ext>
            </a:extLst>
          </p:cNvPr>
          <p:cNvSpPr txBox="1"/>
          <p:nvPr/>
        </p:nvSpPr>
        <p:spPr>
          <a:xfrm>
            <a:off x="3667693" y="442921"/>
            <a:ext cx="154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1         2          8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D23A93-AD97-6435-9B14-174026AB6BA2}"/>
              </a:ext>
            </a:extLst>
          </p:cNvPr>
          <p:cNvSpPr/>
          <p:nvPr/>
        </p:nvSpPr>
        <p:spPr>
          <a:xfrm>
            <a:off x="4879258" y="3066909"/>
            <a:ext cx="689066" cy="649710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C48642C-A19F-E205-8DC4-229CDEE7AB2E}"/>
              </a:ext>
            </a:extLst>
          </p:cNvPr>
          <p:cNvSpPr/>
          <p:nvPr/>
        </p:nvSpPr>
        <p:spPr>
          <a:xfrm>
            <a:off x="4063430" y="3107076"/>
            <a:ext cx="459865" cy="29698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B042411-F563-F8D8-3FA7-65B008D0CBDB}"/>
              </a:ext>
            </a:extLst>
          </p:cNvPr>
          <p:cNvSpPr/>
          <p:nvPr/>
        </p:nvSpPr>
        <p:spPr>
          <a:xfrm>
            <a:off x="1165052" y="1515279"/>
            <a:ext cx="1816825" cy="200883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45D022C4-B170-5904-3E5F-430B8A854320}"/>
              </a:ext>
            </a:extLst>
          </p:cNvPr>
          <p:cNvCxnSpPr>
            <a:cxnSpLocks/>
          </p:cNvCxnSpPr>
          <p:nvPr/>
        </p:nvCxnSpPr>
        <p:spPr>
          <a:xfrm>
            <a:off x="404288" y="2322195"/>
            <a:ext cx="40973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954B970F-64D2-30E5-1FE8-C318F2C6375A}"/>
              </a:ext>
            </a:extLst>
          </p:cNvPr>
          <p:cNvCxnSpPr>
            <a:cxnSpLocks/>
          </p:cNvCxnSpPr>
          <p:nvPr/>
        </p:nvCxnSpPr>
        <p:spPr>
          <a:xfrm flipV="1">
            <a:off x="416617" y="2686758"/>
            <a:ext cx="1230884" cy="1597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32F11EC4-CDA8-D8D2-DD7D-7E3DD5440B05}"/>
              </a:ext>
            </a:extLst>
          </p:cNvPr>
          <p:cNvCxnSpPr>
            <a:cxnSpLocks/>
          </p:cNvCxnSpPr>
          <p:nvPr/>
        </p:nvCxnSpPr>
        <p:spPr>
          <a:xfrm>
            <a:off x="4438096" y="745300"/>
            <a:ext cx="519048" cy="9404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CD136259-ABA8-75A2-358B-C363A8B06E45}"/>
              </a:ext>
            </a:extLst>
          </p:cNvPr>
          <p:cNvCxnSpPr>
            <a:cxnSpLocks/>
          </p:cNvCxnSpPr>
          <p:nvPr/>
        </p:nvCxnSpPr>
        <p:spPr>
          <a:xfrm>
            <a:off x="3808704" y="736780"/>
            <a:ext cx="254726" cy="91010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5B40D15F-074C-6BE0-3D38-617EECEA4C20}"/>
              </a:ext>
            </a:extLst>
          </p:cNvPr>
          <p:cNvCxnSpPr>
            <a:cxnSpLocks/>
          </p:cNvCxnSpPr>
          <p:nvPr/>
        </p:nvCxnSpPr>
        <p:spPr>
          <a:xfrm>
            <a:off x="5138152" y="678810"/>
            <a:ext cx="718297" cy="131518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28252FE1-8DC0-FB41-1BE1-79FFBD30FC13}"/>
              </a:ext>
            </a:extLst>
          </p:cNvPr>
          <p:cNvCxnSpPr>
            <a:cxnSpLocks/>
          </p:cNvCxnSpPr>
          <p:nvPr/>
        </p:nvCxnSpPr>
        <p:spPr>
          <a:xfrm flipV="1">
            <a:off x="3310299" y="3333337"/>
            <a:ext cx="753131" cy="9800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04A909DB-9445-0657-65E7-9E2E49D16E9B}"/>
              </a:ext>
            </a:extLst>
          </p:cNvPr>
          <p:cNvCxnSpPr>
            <a:cxnSpLocks/>
          </p:cNvCxnSpPr>
          <p:nvPr/>
        </p:nvCxnSpPr>
        <p:spPr>
          <a:xfrm flipH="1" flipV="1">
            <a:off x="5223791" y="3629142"/>
            <a:ext cx="89641" cy="7128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31E08BD6-8F0A-A6BA-122C-FC80DFBDF6AB}"/>
              </a:ext>
            </a:extLst>
          </p:cNvPr>
          <p:cNvCxnSpPr>
            <a:cxnSpLocks/>
          </p:cNvCxnSpPr>
          <p:nvPr/>
        </p:nvCxnSpPr>
        <p:spPr>
          <a:xfrm flipV="1">
            <a:off x="4332993" y="3986641"/>
            <a:ext cx="0" cy="3202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7" name="Image 46">
            <a:extLst>
              <a:ext uri="{FF2B5EF4-FFF2-40B4-BE49-F238E27FC236}">
                <a16:creationId xmlns:a16="http://schemas.microsoft.com/office/drawing/2014/main" id="{BAEBCBA7-10C8-9B02-A1F4-E984AC0F65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6325" y="5210561"/>
            <a:ext cx="4423541" cy="3073387"/>
          </a:xfrm>
          <a:prstGeom prst="rect">
            <a:avLst/>
          </a:prstGeom>
        </p:spPr>
      </p:pic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E6C32A53-D140-D489-A10B-CCF0440C8C6F}"/>
              </a:ext>
            </a:extLst>
          </p:cNvPr>
          <p:cNvCxnSpPr>
            <a:cxnSpLocks/>
          </p:cNvCxnSpPr>
          <p:nvPr/>
        </p:nvCxnSpPr>
        <p:spPr>
          <a:xfrm flipV="1">
            <a:off x="4632538" y="3993180"/>
            <a:ext cx="0" cy="3202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9" name="ZoneTexte 48">
            <a:extLst>
              <a:ext uri="{FF2B5EF4-FFF2-40B4-BE49-F238E27FC236}">
                <a16:creationId xmlns:a16="http://schemas.microsoft.com/office/drawing/2014/main" id="{AFAF9317-0647-9610-7E81-9405FDE6FD09}"/>
              </a:ext>
            </a:extLst>
          </p:cNvPr>
          <p:cNvSpPr txBox="1"/>
          <p:nvPr/>
        </p:nvSpPr>
        <p:spPr>
          <a:xfrm>
            <a:off x="647557" y="500032"/>
            <a:ext cx="1569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/>
              <a:t>Presentazione del kit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F156FC3-2765-675C-E7D6-71BCF0BA39D7}"/>
              </a:ext>
            </a:extLst>
          </p:cNvPr>
          <p:cNvSpPr txBox="1"/>
          <p:nvPr/>
        </p:nvSpPr>
        <p:spPr>
          <a:xfrm>
            <a:off x="-3714" y="8850704"/>
            <a:ext cx="6861723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700" dirty="0"/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700" dirty="0"/>
              <a:t>The lighting part included in this luminaire must maintained by the manufacturer, an authorized service agent or a person with similar technical qualification.</a:t>
            </a:r>
            <a:endParaRPr lang="fr-FR" sz="700" dirty="0"/>
          </a:p>
          <a:p>
            <a:r>
              <a:rPr lang="it-IT" sz="700" dirty="0"/>
              <a:t>La sostituzione della sorgente luminosa contenuta in questo apparecchio deve essere effettuata solo dal produttore o dal suo addetto alla manutenzione o da una persona con qualifiche equivalenti.</a:t>
            </a:r>
          </a:p>
        </p:txBody>
      </p:sp>
    </p:spTree>
    <p:extLst>
      <p:ext uri="{BB962C8B-B14F-4D97-AF65-F5344CB8AC3E}">
        <p14:creationId xmlns:p14="http://schemas.microsoft.com/office/powerpoint/2010/main" val="2080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637630" y="9670211"/>
            <a:ext cx="220370" cy="235789"/>
          </a:xfrm>
        </p:spPr>
        <p:txBody>
          <a:bodyPr/>
          <a:lstStyle/>
          <a:p>
            <a:pPr algn="ctr"/>
            <a:r>
              <a:rPr lang="it-IT" sz="14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26" name="Rectangle à coins arrondis 91">
            <a:extLst>
              <a:ext uri="{FF2B5EF4-FFF2-40B4-BE49-F238E27FC236}">
                <a16:creationId xmlns:a16="http://schemas.microsoft.com/office/drawing/2014/main" id="{0E5559A9-C05C-458D-8A08-58DACF2CC87E}"/>
              </a:ext>
            </a:extLst>
          </p:cNvPr>
          <p:cNvSpPr/>
          <p:nvPr/>
        </p:nvSpPr>
        <p:spPr>
          <a:xfrm>
            <a:off x="66906" y="125850"/>
            <a:ext cx="6708249" cy="8282228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27" name="Groupe 226">
            <a:extLst>
              <a:ext uri="{FF2B5EF4-FFF2-40B4-BE49-F238E27FC236}">
                <a16:creationId xmlns:a16="http://schemas.microsoft.com/office/drawing/2014/main" id="{4249EFA0-D977-4306-A55A-A2AEF53A3147}"/>
              </a:ext>
            </a:extLst>
          </p:cNvPr>
          <p:cNvGrpSpPr/>
          <p:nvPr/>
        </p:nvGrpSpPr>
        <p:grpSpPr>
          <a:xfrm>
            <a:off x="67634" y="70699"/>
            <a:ext cx="574304" cy="461665"/>
            <a:chOff x="-2044460" y="628184"/>
            <a:chExt cx="360000" cy="461665"/>
          </a:xfrm>
        </p:grpSpPr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4B5E4EEC-F696-4136-A1DA-2332B9B017D4}"/>
                </a:ext>
              </a:extLst>
            </p:cNvPr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9" name="ZoneTexte 228">
              <a:extLst>
                <a:ext uri="{FF2B5EF4-FFF2-40B4-BE49-F238E27FC236}">
                  <a16:creationId xmlns:a16="http://schemas.microsoft.com/office/drawing/2014/main" id="{AC3807AE-D095-4CB2-9FB2-D27F35329D06}"/>
                </a:ext>
              </a:extLst>
            </p:cNvPr>
            <p:cNvSpPr txBox="1"/>
            <p:nvPr/>
          </p:nvSpPr>
          <p:spPr>
            <a:xfrm>
              <a:off x="-2029250" y="628184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3b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273A52FC-F6A9-5D3D-D91C-420EFB757C34}"/>
              </a:ext>
            </a:extLst>
          </p:cNvPr>
          <p:cNvSpPr txBox="1"/>
          <p:nvPr/>
        </p:nvSpPr>
        <p:spPr>
          <a:xfrm>
            <a:off x="196332" y="9391040"/>
            <a:ext cx="3846388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spAutoFit/>
          </a:bodyPr>
          <a:lstStyle/>
          <a:p>
            <a:r>
              <a:rPr lang="it-IT" sz="700"/>
              <a:t>ECLATEC S.A.S. 41, rue Lafayette - CS 20069 - Maxéville - 54528 LAXOU CEDEX - Francia </a:t>
            </a:r>
          </a:p>
          <a:p>
            <a:r>
              <a:rPr lang="it-IT" sz="700"/>
              <a:t>Tel. • + 33 (0)3 83 39 38 00</a:t>
            </a:r>
          </a:p>
          <a:p>
            <a:r>
              <a:rPr lang="it-IT" sz="700"/>
              <a:t>Sito • www.eclatec.com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7DB079F0-271A-2503-4BD2-81F3CADB41A2}"/>
              </a:ext>
            </a:extLst>
          </p:cNvPr>
          <p:cNvSpPr txBox="1">
            <a:spLocks/>
          </p:cNvSpPr>
          <p:nvPr/>
        </p:nvSpPr>
        <p:spPr>
          <a:xfrm>
            <a:off x="4914900" y="918142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5FCA44-5DD4-4771-82AD-3929005242C9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6F83493-15C8-4FEF-2A09-918133E70512}"/>
              </a:ext>
            </a:extLst>
          </p:cNvPr>
          <p:cNvSpPr txBox="1"/>
          <p:nvPr/>
        </p:nvSpPr>
        <p:spPr>
          <a:xfrm>
            <a:off x="641936" y="147643"/>
            <a:ext cx="215103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/>
              <a:t>Collegamento del rilevatore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9701725-8E44-1CF3-7265-207878670E16}"/>
              </a:ext>
            </a:extLst>
          </p:cNvPr>
          <p:cNvSpPr/>
          <p:nvPr/>
        </p:nvSpPr>
        <p:spPr>
          <a:xfrm rot="167562">
            <a:off x="471664" y="4784166"/>
            <a:ext cx="405673" cy="923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D8A3EDF-FBA6-D864-C270-B04DA17BCAD7}"/>
              </a:ext>
            </a:extLst>
          </p:cNvPr>
          <p:cNvSpPr txBox="1"/>
          <p:nvPr/>
        </p:nvSpPr>
        <p:spPr>
          <a:xfrm>
            <a:off x="772557" y="505710"/>
            <a:ext cx="494244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200" b="1"/>
              <a:t>Per il collegamento del rilevatore, consultare le istruzioni del produttore, </a:t>
            </a:r>
          </a:p>
          <a:p>
            <a:pPr algn="ctr"/>
            <a:r>
              <a:rPr lang="it-IT" sz="1200" b="1"/>
              <a:t>prima di essere installato sull’albero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6D9AEF2-9007-14AB-8BA8-ECA4052D2D24}"/>
              </a:ext>
            </a:extLst>
          </p:cNvPr>
          <p:cNvSpPr txBox="1"/>
          <p:nvPr/>
        </p:nvSpPr>
        <p:spPr>
          <a:xfrm>
            <a:off x="196332" y="1017665"/>
            <a:ext cx="566373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/>
              <a:t>Fasi di montaggio del rilevatore nel suo alloggiamento: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/>
              <a:t>Montare il pressacavo (4) utilizzando il dado (5) nella scatola (1), stringendo a 2N.m.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/>
              <a:t>Inserire la guarnizione (8) nella scanalatura dell'alloggiamento (1)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/>
              <a:t>Far passare il filo (9) attraverso il pressacavo (4)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/>
              <a:t>Collegare il rilevatore (3) secondo le istruzioni del produttore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/>
              <a:t>Posizionare il rilevatore (3) nell'alloggiamento (1)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/>
              <a:t>Fissare il rivelatore con 2 viti 4x12 (6) con una coppia di 1,5N.m.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/>
              <a:t>Serrare il pressacavo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/>
              <a:t>Chiudere la scatola utilizzando il coperchio (2) e le viti 4 x 4x12 (6) serrate alla coppia di 1,5N.m.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/>
              <a:t>=&gt; la scatola è pronta per essere installata nel terminale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00AFF45-18D7-B2BA-E10D-6A921BDBA6B2}"/>
              </a:ext>
            </a:extLst>
          </p:cNvPr>
          <p:cNvSpPr txBox="1"/>
          <p:nvPr/>
        </p:nvSpPr>
        <p:spPr>
          <a:xfrm>
            <a:off x="227944" y="3362272"/>
            <a:ext cx="52586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/>
              <a:t>Procedura per l'installazione di un DEH fornito separatamente, per una colonna AXEL:</a:t>
            </a:r>
          </a:p>
          <a:p>
            <a:pPr marL="285750" indent="-285750">
              <a:buFontTx/>
              <a:buChar char="-"/>
            </a:pPr>
            <a:r>
              <a:rPr lang="it-IT" sz="1200"/>
              <a:t>Inserire il rilevatore nella porta di accesso)</a:t>
            </a:r>
          </a:p>
          <a:p>
            <a:pPr marL="285750" indent="-285750">
              <a:buFontTx/>
              <a:buChar char="-"/>
            </a:pPr>
            <a:r>
              <a:rPr lang="it-IT" sz="1200"/>
              <a:t>Fissare con le 2 viti alla coppia di 2N.m.</a:t>
            </a:r>
          </a:p>
          <a:p>
            <a:pPr marL="285750" indent="-285750">
              <a:buFontTx/>
              <a:buChar char="-"/>
            </a:pPr>
            <a:r>
              <a:rPr lang="it-IT" sz="1200"/>
              <a:t>A seconda del tipo di classe (I o II), collegare alla scatola di connessione: </a:t>
            </a:r>
          </a:p>
          <a:p>
            <a:pPr lvl="1"/>
            <a:r>
              <a:rPr lang="it-IT" sz="1200"/>
              <a:t>fare riferimento ai capitoli 4a o 4b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D226402C-5063-18C4-D0C6-46B89B6FB3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822" y="4443406"/>
            <a:ext cx="1617007" cy="337967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E5A57EB-2DF8-5282-C672-925F67E20F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6333" y="4443407"/>
            <a:ext cx="1524342" cy="3358316"/>
          </a:xfrm>
          <a:prstGeom prst="rect">
            <a:avLst/>
          </a:prstGeom>
        </p:spPr>
      </p:pic>
      <p:sp>
        <p:nvSpPr>
          <p:cNvPr id="18" name="Flèche : haut 17">
            <a:extLst>
              <a:ext uri="{FF2B5EF4-FFF2-40B4-BE49-F238E27FC236}">
                <a16:creationId xmlns:a16="http://schemas.microsoft.com/office/drawing/2014/main" id="{BAA25CD5-048E-B95B-6146-4734018F64BB}"/>
              </a:ext>
            </a:extLst>
          </p:cNvPr>
          <p:cNvSpPr/>
          <p:nvPr/>
        </p:nvSpPr>
        <p:spPr>
          <a:xfrm>
            <a:off x="2727032" y="6958069"/>
            <a:ext cx="262759" cy="750462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0A7ABB99-4AAF-BD56-94E2-A3BD2E3330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9527" y="4502427"/>
            <a:ext cx="1913423" cy="3299853"/>
          </a:xfrm>
          <a:prstGeom prst="rect">
            <a:avLst/>
          </a:prstGeom>
        </p:spPr>
      </p:pic>
      <p:sp>
        <p:nvSpPr>
          <p:cNvPr id="20" name="Flèche : haut 19">
            <a:extLst>
              <a:ext uri="{FF2B5EF4-FFF2-40B4-BE49-F238E27FC236}">
                <a16:creationId xmlns:a16="http://schemas.microsoft.com/office/drawing/2014/main" id="{6F5FD036-9AD5-AA7E-DCBB-EF95D3D0D1CC}"/>
              </a:ext>
            </a:extLst>
          </p:cNvPr>
          <p:cNvSpPr/>
          <p:nvPr/>
        </p:nvSpPr>
        <p:spPr>
          <a:xfrm rot="4689505" flipH="1">
            <a:off x="4267132" y="4980130"/>
            <a:ext cx="45719" cy="282992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 : haut 20">
            <a:extLst>
              <a:ext uri="{FF2B5EF4-FFF2-40B4-BE49-F238E27FC236}">
                <a16:creationId xmlns:a16="http://schemas.microsoft.com/office/drawing/2014/main" id="{3C4C1C45-100F-9B4D-A620-F8FBF8998441}"/>
              </a:ext>
            </a:extLst>
          </p:cNvPr>
          <p:cNvSpPr/>
          <p:nvPr/>
        </p:nvSpPr>
        <p:spPr>
          <a:xfrm rot="4689505" flipH="1">
            <a:off x="4289632" y="5769732"/>
            <a:ext cx="45719" cy="282992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B42D10-FDBF-A16A-5874-3B4F5F57294B}"/>
              </a:ext>
            </a:extLst>
          </p:cNvPr>
          <p:cNvSpPr/>
          <p:nvPr/>
        </p:nvSpPr>
        <p:spPr>
          <a:xfrm rot="167562">
            <a:off x="263368" y="5534162"/>
            <a:ext cx="405673" cy="923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8BB404-57B7-4D7C-C611-CEF3D6C576F6}"/>
              </a:ext>
            </a:extLst>
          </p:cNvPr>
          <p:cNvSpPr/>
          <p:nvPr/>
        </p:nvSpPr>
        <p:spPr>
          <a:xfrm rot="167562">
            <a:off x="2226462" y="5676257"/>
            <a:ext cx="405673" cy="923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EC1330D-4C93-4DAC-00A5-68AB3FB34EA4}"/>
              </a:ext>
            </a:extLst>
          </p:cNvPr>
          <p:cNvSpPr txBox="1"/>
          <p:nvPr/>
        </p:nvSpPr>
        <p:spPr>
          <a:xfrm>
            <a:off x="3793759" y="7912987"/>
            <a:ext cx="2478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Serrare le 2 viti: 2N.m.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6A2636D1-6474-235B-69B0-D66DBEF3EEA4}"/>
              </a:ext>
            </a:extLst>
          </p:cNvPr>
          <p:cNvGrpSpPr/>
          <p:nvPr/>
        </p:nvGrpSpPr>
        <p:grpSpPr>
          <a:xfrm>
            <a:off x="65916" y="2853059"/>
            <a:ext cx="574304" cy="830997"/>
            <a:chOff x="-2044460" y="628184"/>
            <a:chExt cx="360000" cy="830997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CAE09FC-45E6-3F2D-9E78-B48A6AB6F3D2}"/>
                </a:ext>
              </a:extLst>
            </p:cNvPr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3B83B14D-D48A-F5FE-9287-E27C43D38819}"/>
                </a:ext>
              </a:extLst>
            </p:cNvPr>
            <p:cNvSpPr txBox="1"/>
            <p:nvPr/>
          </p:nvSpPr>
          <p:spPr>
            <a:xfrm>
              <a:off x="-2029250" y="628184"/>
              <a:ext cx="329579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3c</a:t>
              </a:r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1EF38594-6230-41D0-B287-D707785A6563}"/>
              </a:ext>
            </a:extLst>
          </p:cNvPr>
          <p:cNvSpPr txBox="1"/>
          <p:nvPr/>
        </p:nvSpPr>
        <p:spPr>
          <a:xfrm>
            <a:off x="640218" y="2930003"/>
            <a:ext cx="176574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/>
              <a:t>Installazione sull’albero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EAC2695-C4E8-7B2F-A61F-39114D045889}"/>
              </a:ext>
            </a:extLst>
          </p:cNvPr>
          <p:cNvSpPr txBox="1"/>
          <p:nvPr/>
        </p:nvSpPr>
        <p:spPr>
          <a:xfrm>
            <a:off x="684373" y="4502427"/>
            <a:ext cx="886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>
                <a:solidFill>
                  <a:schemeClr val="bg1"/>
                </a:solidFill>
              </a:rPr>
              <a:t>Fase 1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86F48AB-3C6F-F5D3-BB48-6EF6009ED59A}"/>
              </a:ext>
            </a:extLst>
          </p:cNvPr>
          <p:cNvSpPr txBox="1"/>
          <p:nvPr/>
        </p:nvSpPr>
        <p:spPr>
          <a:xfrm>
            <a:off x="2609918" y="4502427"/>
            <a:ext cx="886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>
                <a:solidFill>
                  <a:schemeClr val="bg1"/>
                </a:solidFill>
              </a:rPr>
              <a:t>Fase 2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4D0EB8C-0430-79B7-90DE-4A4903CC17CE}"/>
              </a:ext>
            </a:extLst>
          </p:cNvPr>
          <p:cNvSpPr txBox="1"/>
          <p:nvPr/>
        </p:nvSpPr>
        <p:spPr>
          <a:xfrm>
            <a:off x="4612707" y="4523990"/>
            <a:ext cx="886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>
                <a:solidFill>
                  <a:schemeClr val="bg1"/>
                </a:solidFill>
              </a:rPr>
              <a:t>Passo 3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AE3EB81-DD82-FB79-520B-06A9F7C3B410}"/>
              </a:ext>
            </a:extLst>
          </p:cNvPr>
          <p:cNvSpPr txBox="1"/>
          <p:nvPr/>
        </p:nvSpPr>
        <p:spPr>
          <a:xfrm>
            <a:off x="-3714" y="8850704"/>
            <a:ext cx="6861723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700" dirty="0"/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700" dirty="0"/>
              <a:t>The lighting part included in this luminaire must maintained by the manufacturer, an authorized service agent or a person with similar technical qualification.</a:t>
            </a:r>
            <a:endParaRPr lang="fr-FR" sz="700" dirty="0"/>
          </a:p>
          <a:p>
            <a:r>
              <a:rPr lang="it-IT" sz="700" dirty="0"/>
              <a:t>La sostituzione della sorgente luminosa contenuta in questo apparecchio deve essere effettuata solo dal produttore o dal suo addetto alla manutenzione o da una persona con qualifiche equivalenti.</a:t>
            </a:r>
          </a:p>
        </p:txBody>
      </p:sp>
    </p:spTree>
    <p:extLst>
      <p:ext uri="{BB962C8B-B14F-4D97-AF65-F5344CB8AC3E}">
        <p14:creationId xmlns:p14="http://schemas.microsoft.com/office/powerpoint/2010/main" val="4263271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637630" y="9670211"/>
            <a:ext cx="220370" cy="235789"/>
          </a:xfrm>
        </p:spPr>
        <p:txBody>
          <a:bodyPr/>
          <a:lstStyle/>
          <a:p>
            <a:pPr algn="ctr"/>
            <a:r>
              <a:rPr lang="it-IT" sz="1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6" name="Rectangle à coins arrondis 91">
            <a:extLst>
              <a:ext uri="{FF2B5EF4-FFF2-40B4-BE49-F238E27FC236}">
                <a16:creationId xmlns:a16="http://schemas.microsoft.com/office/drawing/2014/main" id="{0E5559A9-C05C-458D-8A08-58DACF2CC87E}"/>
              </a:ext>
            </a:extLst>
          </p:cNvPr>
          <p:cNvSpPr/>
          <p:nvPr/>
        </p:nvSpPr>
        <p:spPr>
          <a:xfrm>
            <a:off x="66906" y="125850"/>
            <a:ext cx="6708249" cy="4265176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27" name="Groupe 226">
            <a:extLst>
              <a:ext uri="{FF2B5EF4-FFF2-40B4-BE49-F238E27FC236}">
                <a16:creationId xmlns:a16="http://schemas.microsoft.com/office/drawing/2014/main" id="{4249EFA0-D977-4306-A55A-A2AEF53A3147}"/>
              </a:ext>
            </a:extLst>
          </p:cNvPr>
          <p:cNvGrpSpPr/>
          <p:nvPr/>
        </p:nvGrpSpPr>
        <p:grpSpPr>
          <a:xfrm>
            <a:off x="67634" y="70699"/>
            <a:ext cx="561096" cy="461665"/>
            <a:chOff x="-2044460" y="628184"/>
            <a:chExt cx="360000" cy="461665"/>
          </a:xfrm>
        </p:grpSpPr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4B5E4EEC-F696-4136-A1DA-2332B9B017D4}"/>
                </a:ext>
              </a:extLst>
            </p:cNvPr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9" name="ZoneTexte 228">
              <a:extLst>
                <a:ext uri="{FF2B5EF4-FFF2-40B4-BE49-F238E27FC236}">
                  <a16:creationId xmlns:a16="http://schemas.microsoft.com/office/drawing/2014/main" id="{AC3807AE-D095-4CB2-9FB2-D27F35329D06}"/>
                </a:ext>
              </a:extLst>
            </p:cNvPr>
            <p:cNvSpPr txBox="1"/>
            <p:nvPr/>
          </p:nvSpPr>
          <p:spPr>
            <a:xfrm>
              <a:off x="-2029250" y="628184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 a</a:t>
              </a:r>
            </a:p>
          </p:txBody>
        </p:sp>
      </p:grpSp>
      <p:sp>
        <p:nvSpPr>
          <p:cNvPr id="248" name="Rectangle à coins arrondis 91">
            <a:extLst>
              <a:ext uri="{FF2B5EF4-FFF2-40B4-BE49-F238E27FC236}">
                <a16:creationId xmlns:a16="http://schemas.microsoft.com/office/drawing/2014/main" id="{9A259B29-9747-43D1-9E3E-B0AF487E9760}"/>
              </a:ext>
            </a:extLst>
          </p:cNvPr>
          <p:cNvSpPr/>
          <p:nvPr/>
        </p:nvSpPr>
        <p:spPr>
          <a:xfrm>
            <a:off x="66906" y="4397843"/>
            <a:ext cx="6708249" cy="4449323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6" name="Groupe 115">
            <a:extLst>
              <a:ext uri="{FF2B5EF4-FFF2-40B4-BE49-F238E27FC236}">
                <a16:creationId xmlns:a16="http://schemas.microsoft.com/office/drawing/2014/main" id="{E8405E72-F069-4BC1-87DA-7247A6D95D70}"/>
              </a:ext>
            </a:extLst>
          </p:cNvPr>
          <p:cNvGrpSpPr/>
          <p:nvPr/>
        </p:nvGrpSpPr>
        <p:grpSpPr>
          <a:xfrm>
            <a:off x="66906" y="4356238"/>
            <a:ext cx="561096" cy="461665"/>
            <a:chOff x="-2044460" y="628184"/>
            <a:chExt cx="360000" cy="461665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E3DB553C-A999-4150-AEC0-F541DB2B4724}"/>
                </a:ext>
              </a:extLst>
            </p:cNvPr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8" name="ZoneTexte 117">
              <a:extLst>
                <a:ext uri="{FF2B5EF4-FFF2-40B4-BE49-F238E27FC236}">
                  <a16:creationId xmlns:a16="http://schemas.microsoft.com/office/drawing/2014/main" id="{6A5950AD-70B1-41DC-99A0-BBFAD92C40FF}"/>
                </a:ext>
              </a:extLst>
            </p:cNvPr>
            <p:cNvSpPr txBox="1"/>
            <p:nvPr/>
          </p:nvSpPr>
          <p:spPr>
            <a:xfrm>
              <a:off x="-2029250" y="628184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4b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56EEB61E-1D6A-32F3-5450-BD6D089B3456}"/>
              </a:ext>
            </a:extLst>
          </p:cNvPr>
          <p:cNvSpPr txBox="1"/>
          <p:nvPr/>
        </p:nvSpPr>
        <p:spPr>
          <a:xfrm>
            <a:off x="196332" y="9391040"/>
            <a:ext cx="3846388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spAutoFit/>
          </a:bodyPr>
          <a:lstStyle/>
          <a:p>
            <a:r>
              <a:rPr lang="it-IT" sz="700"/>
              <a:t>ECLATEC S.A.S. 41, rue Lafayette - CS 20069 - Maxéville - 54528 LAXOU CEDEX - Francia </a:t>
            </a:r>
          </a:p>
          <a:p>
            <a:r>
              <a:rPr lang="it-IT" sz="700"/>
              <a:t>Tel. • + 33 (0)3 83 39 38 00</a:t>
            </a:r>
          </a:p>
          <a:p>
            <a:r>
              <a:rPr lang="it-IT" sz="700"/>
              <a:t>Sito • www.eclatec.com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010A1D58-4A16-DD09-95B4-7D6933D1F8C3}"/>
              </a:ext>
            </a:extLst>
          </p:cNvPr>
          <p:cNvSpPr txBox="1">
            <a:spLocks/>
          </p:cNvSpPr>
          <p:nvPr/>
        </p:nvSpPr>
        <p:spPr>
          <a:xfrm>
            <a:off x="4914900" y="918142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5FCA44-5DD4-4771-82AD-3929005242C9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0117723F-5CA9-E464-9D85-40F293B953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2071" y="2018757"/>
            <a:ext cx="3026550" cy="2132750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7DD90267-22EF-D1AA-61CA-2673DAA0FB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361884" y="2263449"/>
            <a:ext cx="337320" cy="199395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BFB54034-2A40-6315-B35A-DD87ECD503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353" y="1717090"/>
            <a:ext cx="1176996" cy="695741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A766C76C-735F-9A80-B92A-36CA887FEC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177645" y="1693964"/>
            <a:ext cx="365667" cy="165744"/>
          </a:xfrm>
          <a:prstGeom prst="rect">
            <a:avLst/>
          </a:prstGeom>
        </p:spPr>
      </p:pic>
      <p:grpSp>
        <p:nvGrpSpPr>
          <p:cNvPr id="55" name="Groupe 54">
            <a:extLst>
              <a:ext uri="{FF2B5EF4-FFF2-40B4-BE49-F238E27FC236}">
                <a16:creationId xmlns:a16="http://schemas.microsoft.com/office/drawing/2014/main" id="{28544306-1961-0C2B-875B-75E8A054489C}"/>
              </a:ext>
            </a:extLst>
          </p:cNvPr>
          <p:cNvGrpSpPr/>
          <p:nvPr/>
        </p:nvGrpSpPr>
        <p:grpSpPr>
          <a:xfrm>
            <a:off x="3829953" y="324697"/>
            <a:ext cx="2652347" cy="3822627"/>
            <a:chOff x="3800803" y="4740348"/>
            <a:chExt cx="2652347" cy="3822627"/>
          </a:xfrm>
        </p:grpSpPr>
        <p:grpSp>
          <p:nvGrpSpPr>
            <p:cNvPr id="56" name="Groupe 55">
              <a:extLst>
                <a:ext uri="{FF2B5EF4-FFF2-40B4-BE49-F238E27FC236}">
                  <a16:creationId xmlns:a16="http://schemas.microsoft.com/office/drawing/2014/main" id="{A7F07CD1-F4A1-5A67-BDD5-A433D3A6C790}"/>
                </a:ext>
              </a:extLst>
            </p:cNvPr>
            <p:cNvGrpSpPr/>
            <p:nvPr/>
          </p:nvGrpSpPr>
          <p:grpSpPr>
            <a:xfrm>
              <a:off x="3800803" y="8110491"/>
              <a:ext cx="2652347" cy="452484"/>
              <a:chOff x="3029278" y="8062866"/>
              <a:chExt cx="2652347" cy="452484"/>
            </a:xfrm>
          </p:grpSpPr>
          <p:cxnSp>
            <p:nvCxnSpPr>
              <p:cNvPr id="79" name="Connecteur droit 78">
                <a:extLst>
                  <a:ext uri="{FF2B5EF4-FFF2-40B4-BE49-F238E27FC236}">
                    <a16:creationId xmlns:a16="http://schemas.microsoft.com/office/drawing/2014/main" id="{C1B6B019-ACDA-985F-2AAB-070F6815DA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45806" y="8515350"/>
                <a:ext cx="2035819" cy="0"/>
              </a:xfrm>
              <a:prstGeom prst="line">
                <a:avLst/>
              </a:prstGeom>
              <a:ln w="381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0" name="Image 79">
                <a:extLst>
                  <a:ext uri="{FF2B5EF4-FFF2-40B4-BE49-F238E27FC236}">
                    <a16:creationId xmlns:a16="http://schemas.microsoft.com/office/drawing/2014/main" id="{129115EA-9721-8FBF-C6F8-53DA681642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76914" y="8062866"/>
                <a:ext cx="291088" cy="288000"/>
              </a:xfrm>
              <a:prstGeom prst="rect">
                <a:avLst/>
              </a:prstGeom>
            </p:spPr>
          </p:pic>
          <p:sp>
            <p:nvSpPr>
              <p:cNvPr id="81" name="Ellipse 80">
                <a:extLst>
                  <a:ext uri="{FF2B5EF4-FFF2-40B4-BE49-F238E27FC236}">
                    <a16:creationId xmlns:a16="http://schemas.microsoft.com/office/drawing/2014/main" id="{F734A565-B3C7-EEBB-1A8F-C71183276A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29278" y="8158846"/>
                <a:ext cx="61246" cy="61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4DA2E501-268A-5D54-2E0B-FB9D5B2C335B}"/>
                </a:ext>
              </a:extLst>
            </p:cNvPr>
            <p:cNvSpPr txBox="1"/>
            <p:nvPr/>
          </p:nvSpPr>
          <p:spPr>
            <a:xfrm>
              <a:off x="3882403" y="7919649"/>
              <a:ext cx="4122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/>
                <a:t>M8</a:t>
              </a:r>
            </a:p>
          </p:txBody>
        </p:sp>
        <p:grpSp>
          <p:nvGrpSpPr>
            <p:cNvPr id="58" name="Groupe 57">
              <a:extLst>
                <a:ext uri="{FF2B5EF4-FFF2-40B4-BE49-F238E27FC236}">
                  <a16:creationId xmlns:a16="http://schemas.microsoft.com/office/drawing/2014/main" id="{F85615A9-2845-A9C4-9D2B-FD9A11E666DD}"/>
                </a:ext>
              </a:extLst>
            </p:cNvPr>
            <p:cNvGrpSpPr/>
            <p:nvPr/>
          </p:nvGrpSpPr>
          <p:grpSpPr>
            <a:xfrm>
              <a:off x="5163398" y="4740348"/>
              <a:ext cx="881041" cy="3812016"/>
              <a:chOff x="2586961" y="4693809"/>
              <a:chExt cx="881041" cy="3812016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E14C5B2B-B235-CF93-7FED-53DB81037118}"/>
                  </a:ext>
                </a:extLst>
              </p:cNvPr>
              <p:cNvSpPr/>
              <p:nvPr/>
            </p:nvSpPr>
            <p:spPr>
              <a:xfrm>
                <a:off x="2587700" y="4693809"/>
                <a:ext cx="564384" cy="781335"/>
              </a:xfrm>
              <a:prstGeom prst="rect">
                <a:avLst/>
              </a:prstGeom>
              <a:no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79B9FE49-72C1-EB5F-2687-5E077412E802}"/>
                  </a:ext>
                </a:extLst>
              </p:cNvPr>
              <p:cNvSpPr/>
              <p:nvPr/>
            </p:nvSpPr>
            <p:spPr>
              <a:xfrm>
                <a:off x="2587700" y="4693809"/>
                <a:ext cx="564384" cy="134205"/>
              </a:xfrm>
              <a:prstGeom prst="rect">
                <a:avLst/>
              </a:prstGeom>
              <a:no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58B2D21-2DA2-E87D-2D3C-A50B63B1922A}"/>
                  </a:ext>
                </a:extLst>
              </p:cNvPr>
              <p:cNvSpPr/>
              <p:nvPr/>
            </p:nvSpPr>
            <p:spPr>
              <a:xfrm>
                <a:off x="2587699" y="5340159"/>
                <a:ext cx="564384" cy="134205"/>
              </a:xfrm>
              <a:prstGeom prst="rect">
                <a:avLst/>
              </a:prstGeom>
              <a:no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64" name="Connecteur droit 63">
                <a:extLst>
                  <a:ext uri="{FF2B5EF4-FFF2-40B4-BE49-F238E27FC236}">
                    <a16:creationId xmlns:a16="http://schemas.microsoft.com/office/drawing/2014/main" id="{8B430637-4429-3D71-6FE0-1C89EAB49194}"/>
                  </a:ext>
                </a:extLst>
              </p:cNvPr>
              <p:cNvCxnSpPr/>
              <p:nvPr/>
            </p:nvCxnSpPr>
            <p:spPr>
              <a:xfrm>
                <a:off x="3152084" y="5475144"/>
                <a:ext cx="0" cy="833042"/>
              </a:xfrm>
              <a:prstGeom prst="line">
                <a:avLst/>
              </a:prstGeom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0C81516-7EB8-FC9C-0888-B5077A38BEBD}"/>
                  </a:ext>
                </a:extLst>
              </p:cNvPr>
              <p:cNvSpPr/>
              <p:nvPr/>
            </p:nvSpPr>
            <p:spPr>
              <a:xfrm>
                <a:off x="3052598" y="5707102"/>
                <a:ext cx="98747" cy="477446"/>
              </a:xfrm>
              <a:prstGeom prst="rect">
                <a:avLst/>
              </a:prstGeom>
              <a:no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66" name="Connecteur droit 65">
                <a:extLst>
                  <a:ext uri="{FF2B5EF4-FFF2-40B4-BE49-F238E27FC236}">
                    <a16:creationId xmlns:a16="http://schemas.microsoft.com/office/drawing/2014/main" id="{2A52F852-F2A5-41FC-63B1-701D624CDE64}"/>
                  </a:ext>
                </a:extLst>
              </p:cNvPr>
              <p:cNvCxnSpPr/>
              <p:nvPr/>
            </p:nvCxnSpPr>
            <p:spPr>
              <a:xfrm>
                <a:off x="3152084" y="6686473"/>
                <a:ext cx="0" cy="1219658"/>
              </a:xfrm>
              <a:prstGeom prst="line">
                <a:avLst/>
              </a:prstGeom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necteur droit 66">
                <a:extLst>
                  <a:ext uri="{FF2B5EF4-FFF2-40B4-BE49-F238E27FC236}">
                    <a16:creationId xmlns:a16="http://schemas.microsoft.com/office/drawing/2014/main" id="{9C4EF827-11AC-1060-4107-4CDCEF185BDB}"/>
                  </a:ext>
                </a:extLst>
              </p:cNvPr>
              <p:cNvCxnSpPr/>
              <p:nvPr/>
            </p:nvCxnSpPr>
            <p:spPr>
              <a:xfrm>
                <a:off x="2587699" y="6679932"/>
                <a:ext cx="0" cy="1219658"/>
              </a:xfrm>
              <a:prstGeom prst="line">
                <a:avLst/>
              </a:prstGeom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FC106C9-8E7C-DBCE-25F8-63E3A594365E}"/>
                  </a:ext>
                </a:extLst>
              </p:cNvPr>
              <p:cNvSpPr/>
              <p:nvPr/>
            </p:nvSpPr>
            <p:spPr>
              <a:xfrm>
                <a:off x="2586961" y="8130984"/>
                <a:ext cx="564384" cy="134205"/>
              </a:xfrm>
              <a:prstGeom prst="rect">
                <a:avLst/>
              </a:prstGeom>
              <a:no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EDF92D69-8F63-C367-7709-62D7E1E63B68}"/>
                  </a:ext>
                </a:extLst>
              </p:cNvPr>
              <p:cNvSpPr/>
              <p:nvPr/>
            </p:nvSpPr>
            <p:spPr>
              <a:xfrm>
                <a:off x="2784216" y="7102352"/>
                <a:ext cx="302548" cy="797238"/>
              </a:xfrm>
              <a:prstGeom prst="rect">
                <a:avLst/>
              </a:prstGeom>
              <a:noFill/>
              <a:ln w="19050">
                <a:solidFill>
                  <a:schemeClr val="tx1">
                    <a:lumMod val="85000"/>
                    <a:lumOff val="1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0" name="Forme libre 279">
                <a:extLst>
                  <a:ext uri="{FF2B5EF4-FFF2-40B4-BE49-F238E27FC236}">
                    <a16:creationId xmlns:a16="http://schemas.microsoft.com/office/drawing/2014/main" id="{4921E4DF-669B-33F9-45B4-E8158373F60D}"/>
                  </a:ext>
                </a:extLst>
              </p:cNvPr>
              <p:cNvSpPr/>
              <p:nvPr/>
            </p:nvSpPr>
            <p:spPr>
              <a:xfrm>
                <a:off x="2609850" y="8185321"/>
                <a:ext cx="447675" cy="320504"/>
              </a:xfrm>
              <a:custGeom>
                <a:avLst/>
                <a:gdLst>
                  <a:gd name="connsiteX0" fmla="*/ 0 w 447675"/>
                  <a:gd name="connsiteY0" fmla="*/ 320504 h 320504"/>
                  <a:gd name="connsiteX1" fmla="*/ 180975 w 447675"/>
                  <a:gd name="connsiteY1" fmla="*/ 272879 h 320504"/>
                  <a:gd name="connsiteX2" fmla="*/ 323850 w 447675"/>
                  <a:gd name="connsiteY2" fmla="*/ 34754 h 320504"/>
                  <a:gd name="connsiteX3" fmla="*/ 447675 w 447675"/>
                  <a:gd name="connsiteY3" fmla="*/ 6179 h 320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7675" h="320504">
                    <a:moveTo>
                      <a:pt x="0" y="320504"/>
                    </a:moveTo>
                    <a:cubicBezTo>
                      <a:pt x="63500" y="320504"/>
                      <a:pt x="127000" y="320504"/>
                      <a:pt x="180975" y="272879"/>
                    </a:cubicBezTo>
                    <a:cubicBezTo>
                      <a:pt x="234950" y="225254"/>
                      <a:pt x="279400" y="79204"/>
                      <a:pt x="323850" y="34754"/>
                    </a:cubicBezTo>
                    <a:cubicBezTo>
                      <a:pt x="368300" y="-9696"/>
                      <a:pt x="407987" y="-1759"/>
                      <a:pt x="447675" y="6179"/>
                    </a:cubicBezTo>
                  </a:path>
                </a:pathLst>
              </a:cu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71" name="Image 70">
                <a:extLst>
                  <a:ext uri="{FF2B5EF4-FFF2-40B4-BE49-F238E27FC236}">
                    <a16:creationId xmlns:a16="http://schemas.microsoft.com/office/drawing/2014/main" id="{53F3DD35-DBB3-EBF5-8C46-D788D687AB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76914" y="8062866"/>
                <a:ext cx="291088" cy="288000"/>
              </a:xfrm>
              <a:prstGeom prst="rect">
                <a:avLst/>
              </a:prstGeom>
            </p:spPr>
          </p:pic>
          <p:sp>
            <p:nvSpPr>
              <p:cNvPr id="72" name="Ellipse 71">
                <a:extLst>
                  <a:ext uri="{FF2B5EF4-FFF2-40B4-BE49-F238E27FC236}">
                    <a16:creationId xmlns:a16="http://schemas.microsoft.com/office/drawing/2014/main" id="{98BE0709-18BB-E596-C23D-38B669C79C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29278" y="8158846"/>
                <a:ext cx="61246" cy="61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73" name="Groupe 72">
                <a:extLst>
                  <a:ext uri="{FF2B5EF4-FFF2-40B4-BE49-F238E27FC236}">
                    <a16:creationId xmlns:a16="http://schemas.microsoft.com/office/drawing/2014/main" id="{D5819290-7CB7-5B80-3791-75BF0734BDF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4216" y="7119354"/>
                <a:ext cx="214987" cy="180000"/>
                <a:chOff x="8165254" y="4980313"/>
                <a:chExt cx="1990057" cy="1666197"/>
              </a:xfrm>
            </p:grpSpPr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8D12B14A-BF90-1A78-251A-45CCCD65627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165254" y="4980313"/>
                  <a:ext cx="1990057" cy="1658381"/>
                </a:xfrm>
                <a:prstGeom prst="rect">
                  <a:avLst/>
                </a:prstGeom>
                <a:no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76" name="Connecteur droit 75">
                  <a:extLst>
                    <a:ext uri="{FF2B5EF4-FFF2-40B4-BE49-F238E27FC236}">
                      <a16:creationId xmlns:a16="http://schemas.microsoft.com/office/drawing/2014/main" id="{5BD36A79-3890-1C80-793C-8139005E6555}"/>
                    </a:ext>
                  </a:extLst>
                </p:cNvPr>
                <p:cNvCxnSpPr>
                  <a:stCxn id="75" idx="2"/>
                  <a:endCxn id="75" idx="0"/>
                </p:cNvCxnSpPr>
                <p:nvPr/>
              </p:nvCxnSpPr>
              <p:spPr>
                <a:xfrm flipV="1">
                  <a:off x="9160283" y="4980313"/>
                  <a:ext cx="0" cy="1658381"/>
                </a:xfrm>
                <a:prstGeom prst="line">
                  <a:avLst/>
                </a:prstGeom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Connecteur droit 76">
                  <a:extLst>
                    <a:ext uri="{FF2B5EF4-FFF2-40B4-BE49-F238E27FC236}">
                      <a16:creationId xmlns:a16="http://schemas.microsoft.com/office/drawing/2014/main" id="{C03DCB90-50A5-AFCC-C229-AC067A2DD4E7}"/>
                    </a:ext>
                  </a:extLst>
                </p:cNvPr>
                <p:cNvCxnSpPr/>
                <p:nvPr/>
              </p:nvCxnSpPr>
              <p:spPr>
                <a:xfrm flipV="1">
                  <a:off x="8655458" y="4988129"/>
                  <a:ext cx="0" cy="1658381"/>
                </a:xfrm>
                <a:prstGeom prst="line">
                  <a:avLst/>
                </a:prstGeom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Connecteur droit 77">
                  <a:extLst>
                    <a:ext uri="{FF2B5EF4-FFF2-40B4-BE49-F238E27FC236}">
                      <a16:creationId xmlns:a16="http://schemas.microsoft.com/office/drawing/2014/main" id="{A19510EA-19F5-EE0B-D10B-20DDC751D085}"/>
                    </a:ext>
                  </a:extLst>
                </p:cNvPr>
                <p:cNvCxnSpPr/>
                <p:nvPr/>
              </p:nvCxnSpPr>
              <p:spPr>
                <a:xfrm flipV="1">
                  <a:off x="9655583" y="4980313"/>
                  <a:ext cx="0" cy="1658381"/>
                </a:xfrm>
                <a:prstGeom prst="line">
                  <a:avLst/>
                </a:prstGeom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4" name="Forme libre 283">
                <a:extLst>
                  <a:ext uri="{FF2B5EF4-FFF2-40B4-BE49-F238E27FC236}">
                    <a16:creationId xmlns:a16="http://schemas.microsoft.com/office/drawing/2014/main" id="{4ABF5DEE-028A-4544-9566-B23B6C9EF028}"/>
                  </a:ext>
                </a:extLst>
              </p:cNvPr>
              <p:cNvSpPr/>
              <p:nvPr/>
            </p:nvSpPr>
            <p:spPr>
              <a:xfrm>
                <a:off x="2732838" y="6172200"/>
                <a:ext cx="385881" cy="419100"/>
              </a:xfrm>
              <a:custGeom>
                <a:avLst/>
                <a:gdLst>
                  <a:gd name="connsiteX0" fmla="*/ 362787 w 385881"/>
                  <a:gd name="connsiteY0" fmla="*/ 0 h 590550"/>
                  <a:gd name="connsiteX1" fmla="*/ 353262 w 385881"/>
                  <a:gd name="connsiteY1" fmla="*/ 304800 h 590550"/>
                  <a:gd name="connsiteX2" fmla="*/ 48462 w 385881"/>
                  <a:gd name="connsiteY2" fmla="*/ 352425 h 590550"/>
                  <a:gd name="connsiteX3" fmla="*/ 837 w 385881"/>
                  <a:gd name="connsiteY3" fmla="*/ 447675 h 590550"/>
                  <a:gd name="connsiteX4" fmla="*/ 48462 w 385881"/>
                  <a:gd name="connsiteY4" fmla="*/ 495300 h 590550"/>
                  <a:gd name="connsiteX5" fmla="*/ 172287 w 385881"/>
                  <a:gd name="connsiteY5" fmla="*/ 485775 h 590550"/>
                  <a:gd name="connsiteX6" fmla="*/ 200862 w 385881"/>
                  <a:gd name="connsiteY6" fmla="*/ 590550 h 590550"/>
                  <a:gd name="connsiteX0" fmla="*/ 362787 w 385881"/>
                  <a:gd name="connsiteY0" fmla="*/ 0 h 419100"/>
                  <a:gd name="connsiteX1" fmla="*/ 353262 w 385881"/>
                  <a:gd name="connsiteY1" fmla="*/ 133350 h 419100"/>
                  <a:gd name="connsiteX2" fmla="*/ 48462 w 385881"/>
                  <a:gd name="connsiteY2" fmla="*/ 180975 h 419100"/>
                  <a:gd name="connsiteX3" fmla="*/ 837 w 385881"/>
                  <a:gd name="connsiteY3" fmla="*/ 276225 h 419100"/>
                  <a:gd name="connsiteX4" fmla="*/ 48462 w 385881"/>
                  <a:gd name="connsiteY4" fmla="*/ 323850 h 419100"/>
                  <a:gd name="connsiteX5" fmla="*/ 172287 w 385881"/>
                  <a:gd name="connsiteY5" fmla="*/ 314325 h 419100"/>
                  <a:gd name="connsiteX6" fmla="*/ 200862 w 385881"/>
                  <a:gd name="connsiteY6" fmla="*/ 41910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5881" h="419100">
                    <a:moveTo>
                      <a:pt x="362787" y="0"/>
                    </a:moveTo>
                    <a:cubicBezTo>
                      <a:pt x="384218" y="123031"/>
                      <a:pt x="405649" y="103188"/>
                      <a:pt x="353262" y="133350"/>
                    </a:cubicBezTo>
                    <a:cubicBezTo>
                      <a:pt x="300875" y="163512"/>
                      <a:pt x="107199" y="157163"/>
                      <a:pt x="48462" y="180975"/>
                    </a:cubicBezTo>
                    <a:cubicBezTo>
                      <a:pt x="-10275" y="204787"/>
                      <a:pt x="837" y="252413"/>
                      <a:pt x="837" y="276225"/>
                    </a:cubicBezTo>
                    <a:cubicBezTo>
                      <a:pt x="837" y="300037"/>
                      <a:pt x="19887" y="317500"/>
                      <a:pt x="48462" y="323850"/>
                    </a:cubicBezTo>
                    <a:cubicBezTo>
                      <a:pt x="77037" y="330200"/>
                      <a:pt x="146887" y="298450"/>
                      <a:pt x="172287" y="314325"/>
                    </a:cubicBezTo>
                    <a:cubicBezTo>
                      <a:pt x="197687" y="330200"/>
                      <a:pt x="175462" y="371475"/>
                      <a:pt x="200862" y="419100"/>
                    </a:cubicBezTo>
                  </a:path>
                </a:pathLst>
              </a:custGeom>
              <a:no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DE379577-8F0D-E783-997D-1E2546F28592}"/>
                </a:ext>
              </a:extLst>
            </p:cNvPr>
            <p:cNvSpPr txBox="1"/>
            <p:nvPr/>
          </p:nvSpPr>
          <p:spPr>
            <a:xfrm>
              <a:off x="4787838" y="5838266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CL2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75975820-A5F8-99F7-C904-E3DD673A047A}"/>
                </a:ext>
              </a:extLst>
            </p:cNvPr>
            <p:cNvSpPr txBox="1"/>
            <p:nvPr/>
          </p:nvSpPr>
          <p:spPr>
            <a:xfrm>
              <a:off x="5687315" y="7918563"/>
              <a:ext cx="4122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/>
                <a:t>M8</a:t>
              </a:r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37CF8669-6290-93C7-FCCB-E8209FFB68ED}"/>
              </a:ext>
            </a:extLst>
          </p:cNvPr>
          <p:cNvSpPr/>
          <p:nvPr/>
        </p:nvSpPr>
        <p:spPr>
          <a:xfrm>
            <a:off x="4887100" y="1490871"/>
            <a:ext cx="369659" cy="20825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A823134A-505F-0F8E-5196-BFA865A4D404}"/>
              </a:ext>
            </a:extLst>
          </p:cNvPr>
          <p:cNvCxnSpPr>
            <a:cxnSpLocks/>
          </p:cNvCxnSpPr>
          <p:nvPr/>
        </p:nvCxnSpPr>
        <p:spPr>
          <a:xfrm>
            <a:off x="5199327" y="1111722"/>
            <a:ext cx="316" cy="8174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A82E3AAC-B080-1A38-C986-3A22CF4544FD}"/>
              </a:ext>
            </a:extLst>
          </p:cNvPr>
          <p:cNvSpPr/>
          <p:nvPr/>
        </p:nvSpPr>
        <p:spPr>
          <a:xfrm>
            <a:off x="5203720" y="1438308"/>
            <a:ext cx="45719" cy="26980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Arc 85">
            <a:extLst>
              <a:ext uri="{FF2B5EF4-FFF2-40B4-BE49-F238E27FC236}">
                <a16:creationId xmlns:a16="http://schemas.microsoft.com/office/drawing/2014/main" id="{5D22F33D-498F-6822-6170-56D2C32CC7AD}"/>
              </a:ext>
            </a:extLst>
          </p:cNvPr>
          <p:cNvSpPr/>
          <p:nvPr/>
        </p:nvSpPr>
        <p:spPr>
          <a:xfrm rot="13513164">
            <a:off x="5095196" y="1435266"/>
            <a:ext cx="315155" cy="333448"/>
          </a:xfrm>
          <a:prstGeom prst="arc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Arc 86">
            <a:extLst>
              <a:ext uri="{FF2B5EF4-FFF2-40B4-BE49-F238E27FC236}">
                <a16:creationId xmlns:a16="http://schemas.microsoft.com/office/drawing/2014/main" id="{F3B5AD6D-F4C3-9D2A-B2A9-E606E229039B}"/>
              </a:ext>
            </a:extLst>
          </p:cNvPr>
          <p:cNvSpPr/>
          <p:nvPr/>
        </p:nvSpPr>
        <p:spPr>
          <a:xfrm rot="13225844">
            <a:off x="5053162" y="1356486"/>
            <a:ext cx="392164" cy="469557"/>
          </a:xfrm>
          <a:prstGeom prst="arc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Arc 87">
            <a:extLst>
              <a:ext uri="{FF2B5EF4-FFF2-40B4-BE49-F238E27FC236}">
                <a16:creationId xmlns:a16="http://schemas.microsoft.com/office/drawing/2014/main" id="{B9D747E4-2583-4EC5-2B4D-DE50F925482E}"/>
              </a:ext>
            </a:extLst>
          </p:cNvPr>
          <p:cNvSpPr/>
          <p:nvPr/>
        </p:nvSpPr>
        <p:spPr>
          <a:xfrm rot="13513164">
            <a:off x="4994562" y="1309582"/>
            <a:ext cx="572412" cy="604688"/>
          </a:xfrm>
          <a:prstGeom prst="arc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Forme libre : forme 88">
            <a:extLst>
              <a:ext uri="{FF2B5EF4-FFF2-40B4-BE49-F238E27FC236}">
                <a16:creationId xmlns:a16="http://schemas.microsoft.com/office/drawing/2014/main" id="{A958B65A-6737-B43B-8C4E-5B2DBBFBC2B3}"/>
              </a:ext>
            </a:extLst>
          </p:cNvPr>
          <p:cNvSpPr/>
          <p:nvPr/>
        </p:nvSpPr>
        <p:spPr>
          <a:xfrm>
            <a:off x="5194905" y="1507554"/>
            <a:ext cx="176944" cy="151559"/>
          </a:xfrm>
          <a:custGeom>
            <a:avLst/>
            <a:gdLst>
              <a:gd name="connsiteX0" fmla="*/ 0 w 176944"/>
              <a:gd name="connsiteY0" fmla="*/ 68701 h 151559"/>
              <a:gd name="connsiteX1" fmla="*/ 91736 w 176944"/>
              <a:gd name="connsiteY1" fmla="*/ 9517 h 151559"/>
              <a:gd name="connsiteX2" fmla="*/ 165716 w 176944"/>
              <a:gd name="connsiteY2" fmla="*/ 3598 h 151559"/>
              <a:gd name="connsiteX3" fmla="*/ 174594 w 176944"/>
              <a:gd name="connsiteY3" fmla="*/ 45027 h 151559"/>
              <a:gd name="connsiteX4" fmla="*/ 145002 w 176944"/>
              <a:gd name="connsiteY4" fmla="*/ 86457 h 151559"/>
              <a:gd name="connsiteX5" fmla="*/ 168675 w 176944"/>
              <a:gd name="connsiteY5" fmla="*/ 151559 h 151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944" h="151559">
                <a:moveTo>
                  <a:pt x="0" y="68701"/>
                </a:moveTo>
                <a:cubicBezTo>
                  <a:pt x="32058" y="44534"/>
                  <a:pt x="64117" y="20367"/>
                  <a:pt x="91736" y="9517"/>
                </a:cubicBezTo>
                <a:cubicBezTo>
                  <a:pt x="119355" y="-1334"/>
                  <a:pt x="151906" y="-2320"/>
                  <a:pt x="165716" y="3598"/>
                </a:cubicBezTo>
                <a:cubicBezTo>
                  <a:pt x="179526" y="9516"/>
                  <a:pt x="178046" y="31217"/>
                  <a:pt x="174594" y="45027"/>
                </a:cubicBezTo>
                <a:cubicBezTo>
                  <a:pt x="171142" y="58837"/>
                  <a:pt x="145989" y="68702"/>
                  <a:pt x="145002" y="86457"/>
                </a:cubicBezTo>
                <a:cubicBezTo>
                  <a:pt x="144016" y="104212"/>
                  <a:pt x="164236" y="132324"/>
                  <a:pt x="168675" y="151559"/>
                </a:cubicBezTo>
              </a:path>
            </a:pathLst>
          </a:cu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847401B-B800-962B-497E-548E77254156}"/>
              </a:ext>
            </a:extLst>
          </p:cNvPr>
          <p:cNvSpPr/>
          <p:nvPr/>
        </p:nvSpPr>
        <p:spPr>
          <a:xfrm>
            <a:off x="5460165" y="2458525"/>
            <a:ext cx="45719" cy="10601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3" name="Image 92">
            <a:extLst>
              <a:ext uri="{FF2B5EF4-FFF2-40B4-BE49-F238E27FC236}">
                <a16:creationId xmlns:a16="http://schemas.microsoft.com/office/drawing/2014/main" id="{3AE0DA76-226E-DB6A-DFF4-3CE3F84DCA9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830" y="761562"/>
            <a:ext cx="1303596" cy="590875"/>
          </a:xfrm>
          <a:prstGeom prst="rect">
            <a:avLst/>
          </a:prstGeom>
        </p:spPr>
      </p:pic>
      <p:sp>
        <p:nvSpPr>
          <p:cNvPr id="95" name="ZoneTexte 94">
            <a:extLst>
              <a:ext uri="{FF2B5EF4-FFF2-40B4-BE49-F238E27FC236}">
                <a16:creationId xmlns:a16="http://schemas.microsoft.com/office/drawing/2014/main" id="{2D945095-178A-4BE2-1809-1AB68094C46E}"/>
              </a:ext>
            </a:extLst>
          </p:cNvPr>
          <p:cNvSpPr txBox="1"/>
          <p:nvPr/>
        </p:nvSpPr>
        <p:spPr>
          <a:xfrm>
            <a:off x="288059" y="527285"/>
            <a:ext cx="11112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Alimentazione DEH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29560A4A-8910-3A99-1740-6CBD597AAAC3}"/>
              </a:ext>
            </a:extLst>
          </p:cNvPr>
          <p:cNvSpPr txBox="1"/>
          <p:nvPr/>
        </p:nvSpPr>
        <p:spPr>
          <a:xfrm>
            <a:off x="200892" y="1478064"/>
            <a:ext cx="13837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Alimentazione dell'apparecchio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FDE4238B-4144-D16E-DA09-8A7E9C5FD256}"/>
              </a:ext>
            </a:extLst>
          </p:cNvPr>
          <p:cNvSpPr/>
          <p:nvPr/>
        </p:nvSpPr>
        <p:spPr>
          <a:xfrm>
            <a:off x="1208476" y="2171960"/>
            <a:ext cx="225574" cy="93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D1BDB4C0-135B-950A-6C57-BAE855FC9FE6}"/>
              </a:ext>
            </a:extLst>
          </p:cNvPr>
          <p:cNvSpPr txBox="1"/>
          <p:nvPr/>
        </p:nvSpPr>
        <p:spPr>
          <a:xfrm>
            <a:off x="1147270" y="2073070"/>
            <a:ext cx="1225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/>
              <a:t>nulla</a:t>
            </a:r>
          </a:p>
        </p:txBody>
      </p:sp>
      <p:sp>
        <p:nvSpPr>
          <p:cNvPr id="104" name="Forme libre 256">
            <a:extLst>
              <a:ext uri="{FF2B5EF4-FFF2-40B4-BE49-F238E27FC236}">
                <a16:creationId xmlns:a16="http://schemas.microsoft.com/office/drawing/2014/main" id="{DA470640-3B3C-0120-EF8C-AEAE9DE09797}"/>
              </a:ext>
            </a:extLst>
          </p:cNvPr>
          <p:cNvSpPr/>
          <p:nvPr/>
        </p:nvSpPr>
        <p:spPr>
          <a:xfrm>
            <a:off x="5386586" y="2945392"/>
            <a:ext cx="259081" cy="870728"/>
          </a:xfrm>
          <a:custGeom>
            <a:avLst/>
            <a:gdLst>
              <a:gd name="connsiteX0" fmla="*/ 273310 w 273310"/>
              <a:gd name="connsiteY0" fmla="*/ 819150 h 819150"/>
              <a:gd name="connsiteX1" fmla="*/ 6610 w 273310"/>
              <a:gd name="connsiteY1" fmla="*/ 714375 h 819150"/>
              <a:gd name="connsiteX2" fmla="*/ 82810 w 273310"/>
              <a:gd name="connsiteY2" fmla="*/ 409575 h 819150"/>
              <a:gd name="connsiteX3" fmla="*/ 101860 w 273310"/>
              <a:gd name="connsiteY3" fmla="*/ 0 h 819150"/>
              <a:gd name="connsiteX0" fmla="*/ 272984 w 272984"/>
              <a:gd name="connsiteY0" fmla="*/ 847725 h 847725"/>
              <a:gd name="connsiteX1" fmla="*/ 6284 w 272984"/>
              <a:gd name="connsiteY1" fmla="*/ 742950 h 847725"/>
              <a:gd name="connsiteX2" fmla="*/ 82484 w 272984"/>
              <a:gd name="connsiteY2" fmla="*/ 438150 h 847725"/>
              <a:gd name="connsiteX3" fmla="*/ 63434 w 272984"/>
              <a:gd name="connsiteY3" fmla="*/ 0 h 847725"/>
              <a:gd name="connsiteX0" fmla="*/ 278357 w 278357"/>
              <a:gd name="connsiteY0" fmla="*/ 847725 h 847725"/>
              <a:gd name="connsiteX1" fmla="*/ 11657 w 278357"/>
              <a:gd name="connsiteY1" fmla="*/ 742950 h 847725"/>
              <a:gd name="connsiteX2" fmla="*/ 49757 w 278357"/>
              <a:gd name="connsiteY2" fmla="*/ 428625 h 847725"/>
              <a:gd name="connsiteX3" fmla="*/ 68807 w 278357"/>
              <a:gd name="connsiteY3" fmla="*/ 0 h 847725"/>
              <a:gd name="connsiteX0" fmla="*/ 278011 w 278011"/>
              <a:gd name="connsiteY0" fmla="*/ 847725 h 847725"/>
              <a:gd name="connsiteX1" fmla="*/ 11311 w 278011"/>
              <a:gd name="connsiteY1" fmla="*/ 742950 h 847725"/>
              <a:gd name="connsiteX2" fmla="*/ 49411 w 278011"/>
              <a:gd name="connsiteY2" fmla="*/ 428625 h 847725"/>
              <a:gd name="connsiteX3" fmla="*/ 49411 w 278011"/>
              <a:gd name="connsiteY3" fmla="*/ 0 h 84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011" h="847725">
                <a:moveTo>
                  <a:pt x="278011" y="847725"/>
                </a:moveTo>
                <a:cubicBezTo>
                  <a:pt x="160536" y="829468"/>
                  <a:pt x="49411" y="812800"/>
                  <a:pt x="11311" y="742950"/>
                </a:cubicBezTo>
                <a:cubicBezTo>
                  <a:pt x="-26789" y="673100"/>
                  <a:pt x="43061" y="552450"/>
                  <a:pt x="49411" y="428625"/>
                </a:cubicBezTo>
                <a:cubicBezTo>
                  <a:pt x="55761" y="304800"/>
                  <a:pt x="41473" y="82550"/>
                  <a:pt x="49411" y="0"/>
                </a:cubicBezTo>
              </a:path>
            </a:pathLst>
          </a:custGeom>
          <a:noFill/>
          <a:ln w="19050">
            <a:solidFill>
              <a:schemeClr val="tx1">
                <a:lumMod val="85000"/>
                <a:lumOff val="15000"/>
              </a:schemeClr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EC5FBBB-1BB6-837C-283D-62B57DEFD0C2}"/>
              </a:ext>
            </a:extLst>
          </p:cNvPr>
          <p:cNvSpPr/>
          <p:nvPr/>
        </p:nvSpPr>
        <p:spPr>
          <a:xfrm>
            <a:off x="5779821" y="3712772"/>
            <a:ext cx="275400" cy="2579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ED3A80E7-E715-A6AF-0E85-66E1E3248656}"/>
              </a:ext>
            </a:extLst>
          </p:cNvPr>
          <p:cNvSpPr/>
          <p:nvPr/>
        </p:nvSpPr>
        <p:spPr>
          <a:xfrm>
            <a:off x="3501364" y="3416980"/>
            <a:ext cx="1523833" cy="474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E3AA0BB0-7B28-CE3B-F38F-3C5E5A54A7B1}"/>
              </a:ext>
            </a:extLst>
          </p:cNvPr>
          <p:cNvSpPr txBox="1"/>
          <p:nvPr/>
        </p:nvSpPr>
        <p:spPr>
          <a:xfrm>
            <a:off x="1394415" y="733653"/>
            <a:ext cx="671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/>
              <a:t>L   </a:t>
            </a:r>
            <a:r>
              <a:rPr lang="it-IT" sz="800"/>
              <a:t>Marrone</a:t>
            </a:r>
          </a:p>
          <a:p>
            <a:r>
              <a:rPr lang="it-IT" sz="1200"/>
              <a:t>N</a:t>
            </a:r>
            <a:r>
              <a:rPr lang="it-IT" sz="800"/>
              <a:t>   Blu</a:t>
            </a:r>
          </a:p>
          <a:p>
            <a:r>
              <a:rPr lang="it-IT" sz="1200"/>
              <a:t>PILOTABILE</a:t>
            </a:r>
          </a:p>
          <a:p>
            <a:r>
              <a:rPr lang="it-IT" sz="800"/>
              <a:t>        Bianco</a:t>
            </a: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FF180C0E-90E3-02D7-131C-72896A229BD7}"/>
              </a:ext>
            </a:extLst>
          </p:cNvPr>
          <p:cNvSpPr txBox="1"/>
          <p:nvPr/>
        </p:nvSpPr>
        <p:spPr>
          <a:xfrm>
            <a:off x="783416" y="169942"/>
            <a:ext cx="2802690" cy="30777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/>
              <a:t>Opzione DEH : Collegamento Classe I</a:t>
            </a:r>
          </a:p>
        </p:txBody>
      </p:sp>
      <p:pic>
        <p:nvPicPr>
          <p:cNvPr id="112" name="Image 111">
            <a:extLst>
              <a:ext uri="{FF2B5EF4-FFF2-40B4-BE49-F238E27FC236}">
                <a16:creationId xmlns:a16="http://schemas.microsoft.com/office/drawing/2014/main" id="{EA4A7CA4-838D-4AC4-3A7D-6783CA54AC1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8660" y="2669179"/>
            <a:ext cx="218539" cy="222205"/>
          </a:xfrm>
          <a:prstGeom prst="rect">
            <a:avLst/>
          </a:prstGeom>
        </p:spPr>
      </p:pic>
      <p:pic>
        <p:nvPicPr>
          <p:cNvPr id="113" name="Image 112">
            <a:extLst>
              <a:ext uri="{FF2B5EF4-FFF2-40B4-BE49-F238E27FC236}">
                <a16:creationId xmlns:a16="http://schemas.microsoft.com/office/drawing/2014/main" id="{C6ACD78D-3795-3B5C-B354-65E540BA661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1171" y="3543159"/>
            <a:ext cx="218539" cy="222205"/>
          </a:xfrm>
          <a:prstGeom prst="rect">
            <a:avLst/>
          </a:prstGeom>
        </p:spPr>
      </p:pic>
      <p:pic>
        <p:nvPicPr>
          <p:cNvPr id="115" name="Image 114">
            <a:extLst>
              <a:ext uri="{FF2B5EF4-FFF2-40B4-BE49-F238E27FC236}">
                <a16:creationId xmlns:a16="http://schemas.microsoft.com/office/drawing/2014/main" id="{1AEB77D3-E6B3-7BEB-D34D-ED9FF6C6559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252" y="2645400"/>
            <a:ext cx="660466" cy="292317"/>
          </a:xfrm>
          <a:prstGeom prst="rect">
            <a:avLst/>
          </a:prstGeom>
        </p:spPr>
      </p:pic>
      <p:sp>
        <p:nvSpPr>
          <p:cNvPr id="119" name="ZoneTexte 118">
            <a:extLst>
              <a:ext uri="{FF2B5EF4-FFF2-40B4-BE49-F238E27FC236}">
                <a16:creationId xmlns:a16="http://schemas.microsoft.com/office/drawing/2014/main" id="{B69F7538-C7A5-F94D-B25E-62D19C5BCA92}"/>
              </a:ext>
            </a:extLst>
          </p:cNvPr>
          <p:cNvSpPr txBox="1"/>
          <p:nvPr/>
        </p:nvSpPr>
        <p:spPr>
          <a:xfrm>
            <a:off x="264221" y="2437080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Filo di terra</a:t>
            </a:r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ABD8BBFE-9794-4DDB-B136-1183A3DEFD88}"/>
              </a:ext>
            </a:extLst>
          </p:cNvPr>
          <p:cNvSpPr txBox="1"/>
          <p:nvPr/>
        </p:nvSpPr>
        <p:spPr>
          <a:xfrm>
            <a:off x="2291144" y="500230"/>
            <a:ext cx="2068195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000" b="1"/>
              <a:t>Schema di collegamento elettrico</a:t>
            </a:r>
          </a:p>
          <a:p>
            <a:pPr algn="ctr"/>
            <a:r>
              <a:rPr lang="it-IT" sz="1000" b="1"/>
              <a:t>In Classe I</a:t>
            </a:r>
          </a:p>
        </p:txBody>
      </p:sp>
      <p:pic>
        <p:nvPicPr>
          <p:cNvPr id="121" name="Image 120">
            <a:extLst>
              <a:ext uri="{FF2B5EF4-FFF2-40B4-BE49-F238E27FC236}">
                <a16:creationId xmlns:a16="http://schemas.microsoft.com/office/drawing/2014/main" id="{9459D9BA-4AF4-F8F9-F243-64FB2A203F2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1244" y="1976469"/>
            <a:ext cx="218539" cy="222205"/>
          </a:xfrm>
          <a:prstGeom prst="rect">
            <a:avLst/>
          </a:prstGeom>
        </p:spPr>
      </p:pic>
      <p:sp>
        <p:nvSpPr>
          <p:cNvPr id="122" name="Rectangle 121">
            <a:extLst>
              <a:ext uri="{FF2B5EF4-FFF2-40B4-BE49-F238E27FC236}">
                <a16:creationId xmlns:a16="http://schemas.microsoft.com/office/drawing/2014/main" id="{B0856435-F8F0-0221-C4D8-88573E2D5503}"/>
              </a:ext>
            </a:extLst>
          </p:cNvPr>
          <p:cNvSpPr/>
          <p:nvPr/>
        </p:nvSpPr>
        <p:spPr>
          <a:xfrm>
            <a:off x="3421030" y="3589058"/>
            <a:ext cx="1566337" cy="6022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3" name="Connecteur droit avec flèche 122">
            <a:extLst>
              <a:ext uri="{FF2B5EF4-FFF2-40B4-BE49-F238E27FC236}">
                <a16:creationId xmlns:a16="http://schemas.microsoft.com/office/drawing/2014/main" id="{0AD20873-AD6E-2CF6-0998-A3B8FCE3DDF9}"/>
              </a:ext>
            </a:extLst>
          </p:cNvPr>
          <p:cNvCxnSpPr>
            <a:cxnSpLocks/>
          </p:cNvCxnSpPr>
          <p:nvPr/>
        </p:nvCxnSpPr>
        <p:spPr>
          <a:xfrm flipH="1">
            <a:off x="5414161" y="2526744"/>
            <a:ext cx="111840" cy="165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4" name="Image 123">
            <a:extLst>
              <a:ext uri="{FF2B5EF4-FFF2-40B4-BE49-F238E27FC236}">
                <a16:creationId xmlns:a16="http://schemas.microsoft.com/office/drawing/2014/main" id="{D70007FC-9460-C335-24BE-57DD01703AB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2283" y="2775748"/>
            <a:ext cx="218539" cy="222205"/>
          </a:xfrm>
          <a:prstGeom prst="rect">
            <a:avLst/>
          </a:prstGeom>
        </p:spPr>
      </p:pic>
      <p:cxnSp>
        <p:nvCxnSpPr>
          <p:cNvPr id="125" name="Connecteur droit avec flèche 124">
            <a:extLst>
              <a:ext uri="{FF2B5EF4-FFF2-40B4-BE49-F238E27FC236}">
                <a16:creationId xmlns:a16="http://schemas.microsoft.com/office/drawing/2014/main" id="{189B5D7E-E702-CA35-C635-0D522217321A}"/>
              </a:ext>
            </a:extLst>
          </p:cNvPr>
          <p:cNvCxnSpPr>
            <a:cxnSpLocks/>
          </p:cNvCxnSpPr>
          <p:nvPr/>
        </p:nvCxnSpPr>
        <p:spPr>
          <a:xfrm flipV="1">
            <a:off x="5006425" y="2669179"/>
            <a:ext cx="399977" cy="139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Connecteur droit avec flèche 125">
            <a:extLst>
              <a:ext uri="{FF2B5EF4-FFF2-40B4-BE49-F238E27FC236}">
                <a16:creationId xmlns:a16="http://schemas.microsoft.com/office/drawing/2014/main" id="{82247249-7B7E-7E21-9172-78AC774C6368}"/>
              </a:ext>
            </a:extLst>
          </p:cNvPr>
          <p:cNvCxnSpPr>
            <a:cxnSpLocks/>
          </p:cNvCxnSpPr>
          <p:nvPr/>
        </p:nvCxnSpPr>
        <p:spPr>
          <a:xfrm>
            <a:off x="5010963" y="2810868"/>
            <a:ext cx="413069" cy="290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7" name="ZoneTexte 126">
            <a:extLst>
              <a:ext uri="{FF2B5EF4-FFF2-40B4-BE49-F238E27FC236}">
                <a16:creationId xmlns:a16="http://schemas.microsoft.com/office/drawing/2014/main" id="{8A80A0D8-B15B-B011-BF67-FA49F366EA11}"/>
              </a:ext>
            </a:extLst>
          </p:cNvPr>
          <p:cNvSpPr txBox="1"/>
          <p:nvPr/>
        </p:nvSpPr>
        <p:spPr>
          <a:xfrm>
            <a:off x="258849" y="1956516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>
                <a:solidFill>
                  <a:schemeClr val="bg1"/>
                </a:solidFill>
              </a:rPr>
              <a:t>Classe I</a:t>
            </a:r>
          </a:p>
        </p:txBody>
      </p:sp>
      <p:pic>
        <p:nvPicPr>
          <p:cNvPr id="128" name="Image 127">
            <a:extLst>
              <a:ext uri="{FF2B5EF4-FFF2-40B4-BE49-F238E27FC236}">
                <a16:creationId xmlns:a16="http://schemas.microsoft.com/office/drawing/2014/main" id="{059FD7D1-7A02-8D6C-A599-7E2B571FFCB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7223" y="984247"/>
            <a:ext cx="1632960" cy="774728"/>
          </a:xfrm>
          <a:prstGeom prst="rect">
            <a:avLst/>
          </a:prstGeom>
        </p:spPr>
      </p:pic>
      <p:sp>
        <p:nvSpPr>
          <p:cNvPr id="129" name="Rectangle 128">
            <a:extLst>
              <a:ext uri="{FF2B5EF4-FFF2-40B4-BE49-F238E27FC236}">
                <a16:creationId xmlns:a16="http://schemas.microsoft.com/office/drawing/2014/main" id="{B85AE647-2982-C3AD-ACDF-0381F7EC80D9}"/>
              </a:ext>
            </a:extLst>
          </p:cNvPr>
          <p:cNvSpPr/>
          <p:nvPr/>
        </p:nvSpPr>
        <p:spPr>
          <a:xfrm>
            <a:off x="1860110" y="1463891"/>
            <a:ext cx="972720" cy="465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0" name="ZoneTexte 109">
            <a:extLst>
              <a:ext uri="{FF2B5EF4-FFF2-40B4-BE49-F238E27FC236}">
                <a16:creationId xmlns:a16="http://schemas.microsoft.com/office/drawing/2014/main" id="{2EF7270B-C4DB-E90B-B33C-DC782FDEA0AE}"/>
              </a:ext>
            </a:extLst>
          </p:cNvPr>
          <p:cNvSpPr txBox="1"/>
          <p:nvPr/>
        </p:nvSpPr>
        <p:spPr>
          <a:xfrm>
            <a:off x="1418395" y="1612079"/>
            <a:ext cx="6142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L  </a:t>
            </a:r>
            <a:r>
              <a:rPr lang="it-IT" sz="800"/>
              <a:t>Marrone</a:t>
            </a:r>
          </a:p>
          <a:p>
            <a:r>
              <a:rPr lang="it-IT" sz="1000"/>
              <a:t>N  </a:t>
            </a:r>
            <a:r>
              <a:rPr lang="it-IT" sz="800"/>
              <a:t>Blu</a:t>
            </a:r>
          </a:p>
          <a:p>
            <a:r>
              <a:rPr lang="it-IT" sz="1000"/>
              <a:t>       </a:t>
            </a:r>
          </a:p>
          <a:p>
            <a:endParaRPr lang="fr-FR" sz="1000" dirty="0"/>
          </a:p>
          <a:p>
            <a:r>
              <a:rPr lang="it-IT" sz="1000"/>
              <a:t>PILOTABILE</a:t>
            </a:r>
          </a:p>
          <a:p>
            <a:r>
              <a:rPr lang="it-IT" sz="1000"/>
              <a:t>     </a:t>
            </a:r>
            <a:r>
              <a:rPr lang="it-IT" sz="800"/>
              <a:t>Grigio</a:t>
            </a: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id="{5AD78A0C-4BF4-F0C0-0AAF-F5AAF0AAC0F4}"/>
              </a:ext>
            </a:extLst>
          </p:cNvPr>
          <p:cNvSpPr txBox="1"/>
          <p:nvPr/>
        </p:nvSpPr>
        <p:spPr>
          <a:xfrm>
            <a:off x="1607561" y="1980549"/>
            <a:ext cx="3145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/>
              <a:t>V/G</a:t>
            </a:r>
          </a:p>
        </p:txBody>
      </p:sp>
      <p:pic>
        <p:nvPicPr>
          <p:cNvPr id="133" name="Image 132">
            <a:extLst>
              <a:ext uri="{FF2B5EF4-FFF2-40B4-BE49-F238E27FC236}">
                <a16:creationId xmlns:a16="http://schemas.microsoft.com/office/drawing/2014/main" id="{B435472D-CE2A-4915-9122-4BEA244B505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8344" y="6599310"/>
            <a:ext cx="2503386" cy="1645469"/>
          </a:xfrm>
          <a:prstGeom prst="rect">
            <a:avLst/>
          </a:prstGeom>
        </p:spPr>
      </p:pic>
      <p:pic>
        <p:nvPicPr>
          <p:cNvPr id="134" name="Image 133">
            <a:extLst>
              <a:ext uri="{FF2B5EF4-FFF2-40B4-BE49-F238E27FC236}">
                <a16:creationId xmlns:a16="http://schemas.microsoft.com/office/drawing/2014/main" id="{76EC88BC-A471-F3D8-1671-D57E9397168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 flipV="1">
            <a:off x="5371206" y="6610851"/>
            <a:ext cx="328662" cy="207210"/>
          </a:xfrm>
          <a:prstGeom prst="rect">
            <a:avLst/>
          </a:prstGeom>
        </p:spPr>
      </p:pic>
      <p:pic>
        <p:nvPicPr>
          <p:cNvPr id="136" name="Image 135">
            <a:extLst>
              <a:ext uri="{FF2B5EF4-FFF2-40B4-BE49-F238E27FC236}">
                <a16:creationId xmlns:a16="http://schemas.microsoft.com/office/drawing/2014/main" id="{FBD740BE-E816-0171-E67D-C1844179ACC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184967" y="6062016"/>
            <a:ext cx="365667" cy="165744"/>
          </a:xfrm>
          <a:prstGeom prst="rect">
            <a:avLst/>
          </a:prstGeom>
        </p:spPr>
      </p:pic>
      <p:grpSp>
        <p:nvGrpSpPr>
          <p:cNvPr id="141" name="Groupe 140">
            <a:extLst>
              <a:ext uri="{FF2B5EF4-FFF2-40B4-BE49-F238E27FC236}">
                <a16:creationId xmlns:a16="http://schemas.microsoft.com/office/drawing/2014/main" id="{2623B813-BD93-2134-508C-670962B700A3}"/>
              </a:ext>
            </a:extLst>
          </p:cNvPr>
          <p:cNvGrpSpPr/>
          <p:nvPr/>
        </p:nvGrpSpPr>
        <p:grpSpPr>
          <a:xfrm>
            <a:off x="4811448" y="4672424"/>
            <a:ext cx="1311769" cy="3657057"/>
            <a:chOff x="4787838" y="4740348"/>
            <a:chExt cx="1311769" cy="3657057"/>
          </a:xfrm>
        </p:grpSpPr>
        <p:grpSp>
          <p:nvGrpSpPr>
            <p:cNvPr id="145" name="Groupe 144">
              <a:extLst>
                <a:ext uri="{FF2B5EF4-FFF2-40B4-BE49-F238E27FC236}">
                  <a16:creationId xmlns:a16="http://schemas.microsoft.com/office/drawing/2014/main" id="{23EBBA3D-3832-F8CA-C06A-6E3C4C73B1B9}"/>
                </a:ext>
              </a:extLst>
            </p:cNvPr>
            <p:cNvGrpSpPr/>
            <p:nvPr/>
          </p:nvGrpSpPr>
          <p:grpSpPr>
            <a:xfrm>
              <a:off x="5163398" y="4740348"/>
              <a:ext cx="881041" cy="3657057"/>
              <a:chOff x="2586961" y="4693809"/>
              <a:chExt cx="881041" cy="3657057"/>
            </a:xfrm>
          </p:grpSpPr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A0DDB128-C016-9E11-7D0F-1CF7CA330254}"/>
                  </a:ext>
                </a:extLst>
              </p:cNvPr>
              <p:cNvSpPr/>
              <p:nvPr/>
            </p:nvSpPr>
            <p:spPr>
              <a:xfrm>
                <a:off x="2587700" y="4693809"/>
                <a:ext cx="564384" cy="781335"/>
              </a:xfrm>
              <a:prstGeom prst="rect">
                <a:avLst/>
              </a:prstGeom>
              <a:no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2ED804BE-1D05-20F9-9407-64BE91D5502F}"/>
                  </a:ext>
                </a:extLst>
              </p:cNvPr>
              <p:cNvSpPr/>
              <p:nvPr/>
            </p:nvSpPr>
            <p:spPr>
              <a:xfrm>
                <a:off x="2587700" y="4693809"/>
                <a:ext cx="564384" cy="134205"/>
              </a:xfrm>
              <a:prstGeom prst="rect">
                <a:avLst/>
              </a:prstGeom>
              <a:no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7D9634B5-224B-B4D2-C75D-E6A91245F6DC}"/>
                  </a:ext>
                </a:extLst>
              </p:cNvPr>
              <p:cNvSpPr/>
              <p:nvPr/>
            </p:nvSpPr>
            <p:spPr>
              <a:xfrm>
                <a:off x="2587699" y="5340159"/>
                <a:ext cx="564384" cy="134205"/>
              </a:xfrm>
              <a:prstGeom prst="rect">
                <a:avLst/>
              </a:prstGeom>
              <a:no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51" name="Connecteur droit 150">
                <a:extLst>
                  <a:ext uri="{FF2B5EF4-FFF2-40B4-BE49-F238E27FC236}">
                    <a16:creationId xmlns:a16="http://schemas.microsoft.com/office/drawing/2014/main" id="{E60D186F-40EC-3375-7DF6-9AD19A2C2997}"/>
                  </a:ext>
                </a:extLst>
              </p:cNvPr>
              <p:cNvCxnSpPr/>
              <p:nvPr/>
            </p:nvCxnSpPr>
            <p:spPr>
              <a:xfrm>
                <a:off x="3152084" y="5475144"/>
                <a:ext cx="0" cy="833042"/>
              </a:xfrm>
              <a:prstGeom prst="line">
                <a:avLst/>
              </a:prstGeom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001501AB-2709-21D8-7B04-F63AC9A2554A}"/>
                  </a:ext>
                </a:extLst>
              </p:cNvPr>
              <p:cNvSpPr/>
              <p:nvPr/>
            </p:nvSpPr>
            <p:spPr>
              <a:xfrm>
                <a:off x="3052598" y="5707102"/>
                <a:ext cx="98747" cy="477446"/>
              </a:xfrm>
              <a:prstGeom prst="rect">
                <a:avLst/>
              </a:prstGeom>
              <a:no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53" name="Connecteur droit 152">
                <a:extLst>
                  <a:ext uri="{FF2B5EF4-FFF2-40B4-BE49-F238E27FC236}">
                    <a16:creationId xmlns:a16="http://schemas.microsoft.com/office/drawing/2014/main" id="{91F9815D-EFBD-95A2-AE4F-A65305EF3625}"/>
                  </a:ext>
                </a:extLst>
              </p:cNvPr>
              <p:cNvCxnSpPr/>
              <p:nvPr/>
            </p:nvCxnSpPr>
            <p:spPr>
              <a:xfrm>
                <a:off x="3152084" y="6686473"/>
                <a:ext cx="0" cy="1219658"/>
              </a:xfrm>
              <a:prstGeom prst="line">
                <a:avLst/>
              </a:prstGeom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Connecteur droit 153">
                <a:extLst>
                  <a:ext uri="{FF2B5EF4-FFF2-40B4-BE49-F238E27FC236}">
                    <a16:creationId xmlns:a16="http://schemas.microsoft.com/office/drawing/2014/main" id="{80836EDE-4794-EFCF-110A-42CE566B7E04}"/>
                  </a:ext>
                </a:extLst>
              </p:cNvPr>
              <p:cNvCxnSpPr/>
              <p:nvPr/>
            </p:nvCxnSpPr>
            <p:spPr>
              <a:xfrm>
                <a:off x="2587699" y="6679932"/>
                <a:ext cx="0" cy="1219658"/>
              </a:xfrm>
              <a:prstGeom prst="line">
                <a:avLst/>
              </a:prstGeom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40BCE181-AE13-5FE5-21D4-F9473E44AB05}"/>
                  </a:ext>
                </a:extLst>
              </p:cNvPr>
              <p:cNvSpPr/>
              <p:nvPr/>
            </p:nvSpPr>
            <p:spPr>
              <a:xfrm>
                <a:off x="2586961" y="8130984"/>
                <a:ext cx="564384" cy="134205"/>
              </a:xfrm>
              <a:prstGeom prst="rect">
                <a:avLst/>
              </a:prstGeom>
              <a:no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A97B486A-1F95-67D3-B9AB-DAC24E73F709}"/>
                  </a:ext>
                </a:extLst>
              </p:cNvPr>
              <p:cNvSpPr/>
              <p:nvPr/>
            </p:nvSpPr>
            <p:spPr>
              <a:xfrm>
                <a:off x="2784216" y="7102352"/>
                <a:ext cx="302548" cy="797238"/>
              </a:xfrm>
              <a:prstGeom prst="rect">
                <a:avLst/>
              </a:prstGeom>
              <a:noFill/>
              <a:ln w="19050">
                <a:solidFill>
                  <a:schemeClr val="tx1">
                    <a:lumMod val="85000"/>
                    <a:lumOff val="1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60" name="Image 159">
                <a:extLst>
                  <a:ext uri="{FF2B5EF4-FFF2-40B4-BE49-F238E27FC236}">
                    <a16:creationId xmlns:a16="http://schemas.microsoft.com/office/drawing/2014/main" id="{D817027B-3E97-6156-CC9A-A238827F9A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76914" y="8062866"/>
                <a:ext cx="291088" cy="288000"/>
              </a:xfrm>
              <a:prstGeom prst="rect">
                <a:avLst/>
              </a:prstGeom>
            </p:spPr>
          </p:pic>
          <p:sp>
            <p:nvSpPr>
              <p:cNvPr id="161" name="Ellipse 160">
                <a:extLst>
                  <a:ext uri="{FF2B5EF4-FFF2-40B4-BE49-F238E27FC236}">
                    <a16:creationId xmlns:a16="http://schemas.microsoft.com/office/drawing/2014/main" id="{3D8842E3-63DD-F54F-5635-CED46D168B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29278" y="8158846"/>
                <a:ext cx="61246" cy="61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62" name="Groupe 161">
                <a:extLst>
                  <a:ext uri="{FF2B5EF4-FFF2-40B4-BE49-F238E27FC236}">
                    <a16:creationId xmlns:a16="http://schemas.microsoft.com/office/drawing/2014/main" id="{138C1460-17DC-CFC2-8B7A-7D60A837E28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4216" y="7119354"/>
                <a:ext cx="214987" cy="180000"/>
                <a:chOff x="8165254" y="4980313"/>
                <a:chExt cx="1990057" cy="1666197"/>
              </a:xfrm>
            </p:grpSpPr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64098C90-8746-7F34-73E8-7990667B9F1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165254" y="4980313"/>
                  <a:ext cx="1990057" cy="1658381"/>
                </a:xfrm>
                <a:prstGeom prst="rect">
                  <a:avLst/>
                </a:prstGeom>
                <a:no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65" name="Connecteur droit 164">
                  <a:extLst>
                    <a:ext uri="{FF2B5EF4-FFF2-40B4-BE49-F238E27FC236}">
                      <a16:creationId xmlns:a16="http://schemas.microsoft.com/office/drawing/2014/main" id="{F46FEBD3-E784-885C-28AB-0D5729D2B520}"/>
                    </a:ext>
                  </a:extLst>
                </p:cNvPr>
                <p:cNvCxnSpPr>
                  <a:stCxn id="164" idx="2"/>
                  <a:endCxn id="164" idx="0"/>
                </p:cNvCxnSpPr>
                <p:nvPr/>
              </p:nvCxnSpPr>
              <p:spPr>
                <a:xfrm flipV="1">
                  <a:off x="9160283" y="4980313"/>
                  <a:ext cx="0" cy="1658381"/>
                </a:xfrm>
                <a:prstGeom prst="line">
                  <a:avLst/>
                </a:prstGeom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Connecteur droit 165">
                  <a:extLst>
                    <a:ext uri="{FF2B5EF4-FFF2-40B4-BE49-F238E27FC236}">
                      <a16:creationId xmlns:a16="http://schemas.microsoft.com/office/drawing/2014/main" id="{9BC99A71-F11D-B508-D64B-C235844682D1}"/>
                    </a:ext>
                  </a:extLst>
                </p:cNvPr>
                <p:cNvCxnSpPr/>
                <p:nvPr/>
              </p:nvCxnSpPr>
              <p:spPr>
                <a:xfrm flipV="1">
                  <a:off x="8655458" y="4988129"/>
                  <a:ext cx="0" cy="1658381"/>
                </a:xfrm>
                <a:prstGeom prst="line">
                  <a:avLst/>
                </a:prstGeom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Connecteur droit 169">
                  <a:extLst>
                    <a:ext uri="{FF2B5EF4-FFF2-40B4-BE49-F238E27FC236}">
                      <a16:creationId xmlns:a16="http://schemas.microsoft.com/office/drawing/2014/main" id="{DACD59CF-A9B5-CE88-A44B-21195F0F9A1F}"/>
                    </a:ext>
                  </a:extLst>
                </p:cNvPr>
                <p:cNvCxnSpPr/>
                <p:nvPr/>
              </p:nvCxnSpPr>
              <p:spPr>
                <a:xfrm flipV="1">
                  <a:off x="9655583" y="4980313"/>
                  <a:ext cx="0" cy="1658381"/>
                </a:xfrm>
                <a:prstGeom prst="line">
                  <a:avLst/>
                </a:prstGeom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3" name="Forme libre 283">
                <a:extLst>
                  <a:ext uri="{FF2B5EF4-FFF2-40B4-BE49-F238E27FC236}">
                    <a16:creationId xmlns:a16="http://schemas.microsoft.com/office/drawing/2014/main" id="{A20B0C13-7ECA-5DD7-2EFE-241C1CEDC04C}"/>
                  </a:ext>
                </a:extLst>
              </p:cNvPr>
              <p:cNvSpPr/>
              <p:nvPr/>
            </p:nvSpPr>
            <p:spPr>
              <a:xfrm>
                <a:off x="2732838" y="6172200"/>
                <a:ext cx="385881" cy="419100"/>
              </a:xfrm>
              <a:custGeom>
                <a:avLst/>
                <a:gdLst>
                  <a:gd name="connsiteX0" fmla="*/ 362787 w 385881"/>
                  <a:gd name="connsiteY0" fmla="*/ 0 h 590550"/>
                  <a:gd name="connsiteX1" fmla="*/ 353262 w 385881"/>
                  <a:gd name="connsiteY1" fmla="*/ 304800 h 590550"/>
                  <a:gd name="connsiteX2" fmla="*/ 48462 w 385881"/>
                  <a:gd name="connsiteY2" fmla="*/ 352425 h 590550"/>
                  <a:gd name="connsiteX3" fmla="*/ 837 w 385881"/>
                  <a:gd name="connsiteY3" fmla="*/ 447675 h 590550"/>
                  <a:gd name="connsiteX4" fmla="*/ 48462 w 385881"/>
                  <a:gd name="connsiteY4" fmla="*/ 495300 h 590550"/>
                  <a:gd name="connsiteX5" fmla="*/ 172287 w 385881"/>
                  <a:gd name="connsiteY5" fmla="*/ 485775 h 590550"/>
                  <a:gd name="connsiteX6" fmla="*/ 200862 w 385881"/>
                  <a:gd name="connsiteY6" fmla="*/ 590550 h 590550"/>
                  <a:gd name="connsiteX0" fmla="*/ 362787 w 385881"/>
                  <a:gd name="connsiteY0" fmla="*/ 0 h 419100"/>
                  <a:gd name="connsiteX1" fmla="*/ 353262 w 385881"/>
                  <a:gd name="connsiteY1" fmla="*/ 133350 h 419100"/>
                  <a:gd name="connsiteX2" fmla="*/ 48462 w 385881"/>
                  <a:gd name="connsiteY2" fmla="*/ 180975 h 419100"/>
                  <a:gd name="connsiteX3" fmla="*/ 837 w 385881"/>
                  <a:gd name="connsiteY3" fmla="*/ 276225 h 419100"/>
                  <a:gd name="connsiteX4" fmla="*/ 48462 w 385881"/>
                  <a:gd name="connsiteY4" fmla="*/ 323850 h 419100"/>
                  <a:gd name="connsiteX5" fmla="*/ 172287 w 385881"/>
                  <a:gd name="connsiteY5" fmla="*/ 314325 h 419100"/>
                  <a:gd name="connsiteX6" fmla="*/ 200862 w 385881"/>
                  <a:gd name="connsiteY6" fmla="*/ 41910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5881" h="419100">
                    <a:moveTo>
                      <a:pt x="362787" y="0"/>
                    </a:moveTo>
                    <a:cubicBezTo>
                      <a:pt x="384218" y="123031"/>
                      <a:pt x="405649" y="103188"/>
                      <a:pt x="353262" y="133350"/>
                    </a:cubicBezTo>
                    <a:cubicBezTo>
                      <a:pt x="300875" y="163512"/>
                      <a:pt x="107199" y="157163"/>
                      <a:pt x="48462" y="180975"/>
                    </a:cubicBezTo>
                    <a:cubicBezTo>
                      <a:pt x="-10275" y="204787"/>
                      <a:pt x="837" y="252413"/>
                      <a:pt x="837" y="276225"/>
                    </a:cubicBezTo>
                    <a:cubicBezTo>
                      <a:pt x="837" y="300037"/>
                      <a:pt x="19887" y="317500"/>
                      <a:pt x="48462" y="323850"/>
                    </a:cubicBezTo>
                    <a:cubicBezTo>
                      <a:pt x="77037" y="330200"/>
                      <a:pt x="146887" y="298450"/>
                      <a:pt x="172287" y="314325"/>
                    </a:cubicBezTo>
                    <a:cubicBezTo>
                      <a:pt x="197687" y="330200"/>
                      <a:pt x="175462" y="371475"/>
                      <a:pt x="200862" y="419100"/>
                    </a:cubicBezTo>
                  </a:path>
                </a:pathLst>
              </a:custGeom>
              <a:no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46" name="ZoneTexte 145">
              <a:extLst>
                <a:ext uri="{FF2B5EF4-FFF2-40B4-BE49-F238E27FC236}">
                  <a16:creationId xmlns:a16="http://schemas.microsoft.com/office/drawing/2014/main" id="{CA94F452-16BE-286B-EE2D-E7B843EF693D}"/>
                </a:ext>
              </a:extLst>
            </p:cNvPr>
            <p:cNvSpPr txBox="1"/>
            <p:nvPr/>
          </p:nvSpPr>
          <p:spPr>
            <a:xfrm>
              <a:off x="4787838" y="5838266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CL2</a:t>
              </a:r>
            </a:p>
          </p:txBody>
        </p:sp>
        <p:sp>
          <p:nvSpPr>
            <p:cNvPr id="147" name="ZoneTexte 146">
              <a:extLst>
                <a:ext uri="{FF2B5EF4-FFF2-40B4-BE49-F238E27FC236}">
                  <a16:creationId xmlns:a16="http://schemas.microsoft.com/office/drawing/2014/main" id="{6261597D-D8A3-11F0-AE73-98592009DDB0}"/>
                </a:ext>
              </a:extLst>
            </p:cNvPr>
            <p:cNvSpPr txBox="1"/>
            <p:nvPr/>
          </p:nvSpPr>
          <p:spPr>
            <a:xfrm>
              <a:off x="5687315" y="7918563"/>
              <a:ext cx="4122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/>
                <a:t>M8</a:t>
              </a:r>
            </a:p>
          </p:txBody>
        </p:sp>
      </p:grpSp>
      <p:sp>
        <p:nvSpPr>
          <p:cNvPr id="171" name="Rectangle 170">
            <a:extLst>
              <a:ext uri="{FF2B5EF4-FFF2-40B4-BE49-F238E27FC236}">
                <a16:creationId xmlns:a16="http://schemas.microsoft.com/office/drawing/2014/main" id="{5CF82BB8-13B7-5F7C-6EEF-37B40E467571}"/>
              </a:ext>
            </a:extLst>
          </p:cNvPr>
          <p:cNvSpPr/>
          <p:nvPr/>
        </p:nvSpPr>
        <p:spPr>
          <a:xfrm>
            <a:off x="4881560" y="5838598"/>
            <a:ext cx="369659" cy="20825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2" name="Connecteur droit 171">
            <a:extLst>
              <a:ext uri="{FF2B5EF4-FFF2-40B4-BE49-F238E27FC236}">
                <a16:creationId xmlns:a16="http://schemas.microsoft.com/office/drawing/2014/main" id="{1F4A3A20-821B-48DD-BC77-98F5332DF7D6}"/>
              </a:ext>
            </a:extLst>
          </p:cNvPr>
          <p:cNvCxnSpPr>
            <a:cxnSpLocks/>
          </p:cNvCxnSpPr>
          <p:nvPr/>
        </p:nvCxnSpPr>
        <p:spPr>
          <a:xfrm>
            <a:off x="5189964" y="5449438"/>
            <a:ext cx="4941" cy="8634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Rectangle 172">
            <a:extLst>
              <a:ext uri="{FF2B5EF4-FFF2-40B4-BE49-F238E27FC236}">
                <a16:creationId xmlns:a16="http://schemas.microsoft.com/office/drawing/2014/main" id="{6457BDBD-D88C-EB28-A7E6-73857E91E416}"/>
              </a:ext>
            </a:extLst>
          </p:cNvPr>
          <p:cNvSpPr/>
          <p:nvPr/>
        </p:nvSpPr>
        <p:spPr>
          <a:xfrm>
            <a:off x="5198180" y="5786035"/>
            <a:ext cx="45719" cy="26980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Arc 173">
            <a:extLst>
              <a:ext uri="{FF2B5EF4-FFF2-40B4-BE49-F238E27FC236}">
                <a16:creationId xmlns:a16="http://schemas.microsoft.com/office/drawing/2014/main" id="{9A80DE25-2D64-94EF-C104-93CE4116BE2A}"/>
              </a:ext>
            </a:extLst>
          </p:cNvPr>
          <p:cNvSpPr/>
          <p:nvPr/>
        </p:nvSpPr>
        <p:spPr>
          <a:xfrm rot="13513164">
            <a:off x="5089656" y="5782993"/>
            <a:ext cx="315155" cy="333448"/>
          </a:xfrm>
          <a:prstGeom prst="arc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Arc 174">
            <a:extLst>
              <a:ext uri="{FF2B5EF4-FFF2-40B4-BE49-F238E27FC236}">
                <a16:creationId xmlns:a16="http://schemas.microsoft.com/office/drawing/2014/main" id="{7878D667-5D06-6490-3537-77DE7F5A5DDA}"/>
              </a:ext>
            </a:extLst>
          </p:cNvPr>
          <p:cNvSpPr/>
          <p:nvPr/>
        </p:nvSpPr>
        <p:spPr>
          <a:xfrm rot="13225844">
            <a:off x="5047622" y="5704213"/>
            <a:ext cx="392164" cy="469557"/>
          </a:xfrm>
          <a:prstGeom prst="arc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Arc 175">
            <a:extLst>
              <a:ext uri="{FF2B5EF4-FFF2-40B4-BE49-F238E27FC236}">
                <a16:creationId xmlns:a16="http://schemas.microsoft.com/office/drawing/2014/main" id="{751FB0D3-4260-4273-2C58-64A345F1CEF0}"/>
              </a:ext>
            </a:extLst>
          </p:cNvPr>
          <p:cNvSpPr/>
          <p:nvPr/>
        </p:nvSpPr>
        <p:spPr>
          <a:xfrm rot="13513164">
            <a:off x="4989022" y="5657309"/>
            <a:ext cx="572412" cy="604688"/>
          </a:xfrm>
          <a:prstGeom prst="arc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Forme libre : forme 178">
            <a:extLst>
              <a:ext uri="{FF2B5EF4-FFF2-40B4-BE49-F238E27FC236}">
                <a16:creationId xmlns:a16="http://schemas.microsoft.com/office/drawing/2014/main" id="{8FE551CF-3207-E17B-6948-C381F822009E}"/>
              </a:ext>
            </a:extLst>
          </p:cNvPr>
          <p:cNvSpPr/>
          <p:nvPr/>
        </p:nvSpPr>
        <p:spPr>
          <a:xfrm>
            <a:off x="5189365" y="5855281"/>
            <a:ext cx="176944" cy="151559"/>
          </a:xfrm>
          <a:custGeom>
            <a:avLst/>
            <a:gdLst>
              <a:gd name="connsiteX0" fmla="*/ 0 w 176944"/>
              <a:gd name="connsiteY0" fmla="*/ 68701 h 151559"/>
              <a:gd name="connsiteX1" fmla="*/ 91736 w 176944"/>
              <a:gd name="connsiteY1" fmla="*/ 9517 h 151559"/>
              <a:gd name="connsiteX2" fmla="*/ 165716 w 176944"/>
              <a:gd name="connsiteY2" fmla="*/ 3598 h 151559"/>
              <a:gd name="connsiteX3" fmla="*/ 174594 w 176944"/>
              <a:gd name="connsiteY3" fmla="*/ 45027 h 151559"/>
              <a:gd name="connsiteX4" fmla="*/ 145002 w 176944"/>
              <a:gd name="connsiteY4" fmla="*/ 86457 h 151559"/>
              <a:gd name="connsiteX5" fmla="*/ 168675 w 176944"/>
              <a:gd name="connsiteY5" fmla="*/ 151559 h 151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944" h="151559">
                <a:moveTo>
                  <a:pt x="0" y="68701"/>
                </a:moveTo>
                <a:cubicBezTo>
                  <a:pt x="32058" y="44534"/>
                  <a:pt x="64117" y="20367"/>
                  <a:pt x="91736" y="9517"/>
                </a:cubicBezTo>
                <a:cubicBezTo>
                  <a:pt x="119355" y="-1334"/>
                  <a:pt x="151906" y="-2320"/>
                  <a:pt x="165716" y="3598"/>
                </a:cubicBezTo>
                <a:cubicBezTo>
                  <a:pt x="179526" y="9516"/>
                  <a:pt x="178046" y="31217"/>
                  <a:pt x="174594" y="45027"/>
                </a:cubicBezTo>
                <a:cubicBezTo>
                  <a:pt x="171142" y="58837"/>
                  <a:pt x="145989" y="68702"/>
                  <a:pt x="145002" y="86457"/>
                </a:cubicBezTo>
                <a:cubicBezTo>
                  <a:pt x="144016" y="104212"/>
                  <a:pt x="164236" y="132324"/>
                  <a:pt x="168675" y="151559"/>
                </a:cubicBezTo>
              </a:path>
            </a:pathLst>
          </a:cu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1BC823E0-C975-4A66-49FB-466CC6F3A403}"/>
              </a:ext>
            </a:extLst>
          </p:cNvPr>
          <p:cNvSpPr/>
          <p:nvPr/>
        </p:nvSpPr>
        <p:spPr>
          <a:xfrm>
            <a:off x="5553531" y="6791249"/>
            <a:ext cx="45719" cy="10601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1" name="Image 180">
            <a:extLst>
              <a:ext uri="{FF2B5EF4-FFF2-40B4-BE49-F238E27FC236}">
                <a16:creationId xmlns:a16="http://schemas.microsoft.com/office/drawing/2014/main" id="{926B5CAB-5ECA-ADDE-4CA5-3882299B9AA2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330" y="6033613"/>
            <a:ext cx="1274100" cy="753044"/>
          </a:xfrm>
          <a:prstGeom prst="rect">
            <a:avLst/>
          </a:prstGeom>
        </p:spPr>
      </p:pic>
      <p:pic>
        <p:nvPicPr>
          <p:cNvPr id="182" name="Image 181">
            <a:extLst>
              <a:ext uri="{FF2B5EF4-FFF2-40B4-BE49-F238E27FC236}">
                <a16:creationId xmlns:a16="http://schemas.microsoft.com/office/drawing/2014/main" id="{8953C293-FA5A-6255-F856-0A7F6DDE0FA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344" y="5108626"/>
            <a:ext cx="1303596" cy="590875"/>
          </a:xfrm>
          <a:prstGeom prst="rect">
            <a:avLst/>
          </a:prstGeom>
        </p:spPr>
      </p:pic>
      <p:sp>
        <p:nvSpPr>
          <p:cNvPr id="183" name="ZoneTexte 182">
            <a:extLst>
              <a:ext uri="{FF2B5EF4-FFF2-40B4-BE49-F238E27FC236}">
                <a16:creationId xmlns:a16="http://schemas.microsoft.com/office/drawing/2014/main" id="{D7064DFC-5E36-1600-15B7-557363785419}"/>
              </a:ext>
            </a:extLst>
          </p:cNvPr>
          <p:cNvSpPr txBox="1"/>
          <p:nvPr/>
        </p:nvSpPr>
        <p:spPr>
          <a:xfrm>
            <a:off x="283607" y="4851992"/>
            <a:ext cx="11112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Alimentazione DEH</a:t>
            </a:r>
          </a:p>
        </p:txBody>
      </p:sp>
      <p:sp>
        <p:nvSpPr>
          <p:cNvPr id="184" name="ZoneTexte 183">
            <a:extLst>
              <a:ext uri="{FF2B5EF4-FFF2-40B4-BE49-F238E27FC236}">
                <a16:creationId xmlns:a16="http://schemas.microsoft.com/office/drawing/2014/main" id="{45D4D025-324D-673E-5AAD-20C754523755}"/>
              </a:ext>
            </a:extLst>
          </p:cNvPr>
          <p:cNvSpPr txBox="1"/>
          <p:nvPr/>
        </p:nvSpPr>
        <p:spPr>
          <a:xfrm>
            <a:off x="195352" y="5825791"/>
            <a:ext cx="13837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Alimentazione dell'apparecchio</a:t>
            </a:r>
          </a:p>
        </p:txBody>
      </p:sp>
      <p:cxnSp>
        <p:nvCxnSpPr>
          <p:cNvPr id="185" name="Connecteur droit 184">
            <a:extLst>
              <a:ext uri="{FF2B5EF4-FFF2-40B4-BE49-F238E27FC236}">
                <a16:creationId xmlns:a16="http://schemas.microsoft.com/office/drawing/2014/main" id="{64E6290B-9115-FE7B-F5C5-352D9C22F766}"/>
              </a:ext>
            </a:extLst>
          </p:cNvPr>
          <p:cNvCxnSpPr>
            <a:cxnSpLocks/>
          </p:cNvCxnSpPr>
          <p:nvPr/>
        </p:nvCxnSpPr>
        <p:spPr>
          <a:xfrm>
            <a:off x="1489581" y="6703506"/>
            <a:ext cx="708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riangle isocèle 188">
            <a:extLst>
              <a:ext uri="{FF2B5EF4-FFF2-40B4-BE49-F238E27FC236}">
                <a16:creationId xmlns:a16="http://schemas.microsoft.com/office/drawing/2014/main" id="{854C5C6E-EBB8-F4BE-D6DB-1FC9F5E88A6B}"/>
              </a:ext>
            </a:extLst>
          </p:cNvPr>
          <p:cNvSpPr/>
          <p:nvPr/>
        </p:nvSpPr>
        <p:spPr>
          <a:xfrm rot="5400000">
            <a:off x="1562537" y="6599007"/>
            <a:ext cx="200054" cy="200662"/>
          </a:xfrm>
          <a:prstGeom prst="triangle">
            <a:avLst>
              <a:gd name="adj" fmla="val 52299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4" name="Ellipse 193">
            <a:extLst>
              <a:ext uri="{FF2B5EF4-FFF2-40B4-BE49-F238E27FC236}">
                <a16:creationId xmlns:a16="http://schemas.microsoft.com/office/drawing/2014/main" id="{AB42E261-BD23-C33A-A437-F2BFE18C368E}"/>
              </a:ext>
            </a:extLst>
          </p:cNvPr>
          <p:cNvSpPr/>
          <p:nvPr/>
        </p:nvSpPr>
        <p:spPr>
          <a:xfrm flipV="1">
            <a:off x="1564853" y="6642525"/>
            <a:ext cx="120042" cy="117184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9C95D159-1B67-61A0-9B5D-E83F8C408423}"/>
              </a:ext>
            </a:extLst>
          </p:cNvPr>
          <p:cNvSpPr/>
          <p:nvPr/>
        </p:nvSpPr>
        <p:spPr>
          <a:xfrm>
            <a:off x="1202936" y="6519687"/>
            <a:ext cx="225574" cy="93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6" name="ZoneTexte 195">
            <a:extLst>
              <a:ext uri="{FF2B5EF4-FFF2-40B4-BE49-F238E27FC236}">
                <a16:creationId xmlns:a16="http://schemas.microsoft.com/office/drawing/2014/main" id="{822052A5-0931-7EBA-79AB-D87614D562D8}"/>
              </a:ext>
            </a:extLst>
          </p:cNvPr>
          <p:cNvSpPr txBox="1"/>
          <p:nvPr/>
        </p:nvSpPr>
        <p:spPr>
          <a:xfrm>
            <a:off x="1141730" y="6420797"/>
            <a:ext cx="1225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/>
              <a:t>nulla</a:t>
            </a:r>
          </a:p>
        </p:txBody>
      </p:sp>
      <p:sp>
        <p:nvSpPr>
          <p:cNvPr id="197" name="Forme libre 256">
            <a:extLst>
              <a:ext uri="{FF2B5EF4-FFF2-40B4-BE49-F238E27FC236}">
                <a16:creationId xmlns:a16="http://schemas.microsoft.com/office/drawing/2014/main" id="{8E078207-D7AE-9D22-1375-EF3F3B466C23}"/>
              </a:ext>
            </a:extLst>
          </p:cNvPr>
          <p:cNvSpPr/>
          <p:nvPr/>
        </p:nvSpPr>
        <p:spPr>
          <a:xfrm>
            <a:off x="5553531" y="7392099"/>
            <a:ext cx="86596" cy="771747"/>
          </a:xfrm>
          <a:custGeom>
            <a:avLst/>
            <a:gdLst>
              <a:gd name="connsiteX0" fmla="*/ 273310 w 273310"/>
              <a:gd name="connsiteY0" fmla="*/ 819150 h 819150"/>
              <a:gd name="connsiteX1" fmla="*/ 6610 w 273310"/>
              <a:gd name="connsiteY1" fmla="*/ 714375 h 819150"/>
              <a:gd name="connsiteX2" fmla="*/ 82810 w 273310"/>
              <a:gd name="connsiteY2" fmla="*/ 409575 h 819150"/>
              <a:gd name="connsiteX3" fmla="*/ 101860 w 273310"/>
              <a:gd name="connsiteY3" fmla="*/ 0 h 819150"/>
              <a:gd name="connsiteX0" fmla="*/ 272984 w 272984"/>
              <a:gd name="connsiteY0" fmla="*/ 847725 h 847725"/>
              <a:gd name="connsiteX1" fmla="*/ 6284 w 272984"/>
              <a:gd name="connsiteY1" fmla="*/ 742950 h 847725"/>
              <a:gd name="connsiteX2" fmla="*/ 82484 w 272984"/>
              <a:gd name="connsiteY2" fmla="*/ 438150 h 847725"/>
              <a:gd name="connsiteX3" fmla="*/ 63434 w 272984"/>
              <a:gd name="connsiteY3" fmla="*/ 0 h 847725"/>
              <a:gd name="connsiteX0" fmla="*/ 278357 w 278357"/>
              <a:gd name="connsiteY0" fmla="*/ 847725 h 847725"/>
              <a:gd name="connsiteX1" fmla="*/ 11657 w 278357"/>
              <a:gd name="connsiteY1" fmla="*/ 742950 h 847725"/>
              <a:gd name="connsiteX2" fmla="*/ 49757 w 278357"/>
              <a:gd name="connsiteY2" fmla="*/ 428625 h 847725"/>
              <a:gd name="connsiteX3" fmla="*/ 68807 w 278357"/>
              <a:gd name="connsiteY3" fmla="*/ 0 h 847725"/>
              <a:gd name="connsiteX0" fmla="*/ 278011 w 278011"/>
              <a:gd name="connsiteY0" fmla="*/ 847725 h 847725"/>
              <a:gd name="connsiteX1" fmla="*/ 11311 w 278011"/>
              <a:gd name="connsiteY1" fmla="*/ 742950 h 847725"/>
              <a:gd name="connsiteX2" fmla="*/ 49411 w 278011"/>
              <a:gd name="connsiteY2" fmla="*/ 428625 h 847725"/>
              <a:gd name="connsiteX3" fmla="*/ 49411 w 278011"/>
              <a:gd name="connsiteY3" fmla="*/ 0 h 84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011" h="847725">
                <a:moveTo>
                  <a:pt x="278011" y="847725"/>
                </a:moveTo>
                <a:cubicBezTo>
                  <a:pt x="160536" y="829468"/>
                  <a:pt x="49411" y="812800"/>
                  <a:pt x="11311" y="742950"/>
                </a:cubicBezTo>
                <a:cubicBezTo>
                  <a:pt x="-26789" y="673100"/>
                  <a:pt x="43061" y="552450"/>
                  <a:pt x="49411" y="428625"/>
                </a:cubicBezTo>
                <a:cubicBezTo>
                  <a:pt x="55761" y="304800"/>
                  <a:pt x="41473" y="82550"/>
                  <a:pt x="49411" y="0"/>
                </a:cubicBezTo>
              </a:path>
            </a:pathLst>
          </a:custGeom>
          <a:noFill/>
          <a:ln w="19050">
            <a:solidFill>
              <a:schemeClr val="tx1">
                <a:lumMod val="85000"/>
                <a:lumOff val="15000"/>
              </a:schemeClr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8" name="Image 197">
            <a:extLst>
              <a:ext uri="{FF2B5EF4-FFF2-40B4-BE49-F238E27FC236}">
                <a16:creationId xmlns:a16="http://schemas.microsoft.com/office/drawing/2014/main" id="{DC78B858-3860-F883-5B7B-DA9749BE90A7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510" y="7147175"/>
            <a:ext cx="1125380" cy="458577"/>
          </a:xfrm>
          <a:prstGeom prst="rect">
            <a:avLst/>
          </a:prstGeom>
        </p:spPr>
      </p:pic>
      <p:sp>
        <p:nvSpPr>
          <p:cNvPr id="199" name="ZoneTexte 198">
            <a:extLst>
              <a:ext uri="{FF2B5EF4-FFF2-40B4-BE49-F238E27FC236}">
                <a16:creationId xmlns:a16="http://schemas.microsoft.com/office/drawing/2014/main" id="{5A1007AA-F230-F191-66DE-1D20349F4897}"/>
              </a:ext>
            </a:extLst>
          </p:cNvPr>
          <p:cNvSpPr txBox="1"/>
          <p:nvPr/>
        </p:nvSpPr>
        <p:spPr>
          <a:xfrm>
            <a:off x="238266" y="7004959"/>
            <a:ext cx="1165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Filo di collegamento equipotenziale</a:t>
            </a:r>
          </a:p>
        </p:txBody>
      </p:sp>
      <p:cxnSp>
        <p:nvCxnSpPr>
          <p:cNvPr id="200" name="Connecteur droit 199">
            <a:extLst>
              <a:ext uri="{FF2B5EF4-FFF2-40B4-BE49-F238E27FC236}">
                <a16:creationId xmlns:a16="http://schemas.microsoft.com/office/drawing/2014/main" id="{4AFF0D30-A65F-0E5E-6660-F3811FAF8C0A}"/>
              </a:ext>
            </a:extLst>
          </p:cNvPr>
          <p:cNvCxnSpPr>
            <a:cxnSpLocks/>
          </p:cNvCxnSpPr>
          <p:nvPr/>
        </p:nvCxnSpPr>
        <p:spPr>
          <a:xfrm>
            <a:off x="1442082" y="7376464"/>
            <a:ext cx="708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Triangle isocèle 200">
            <a:extLst>
              <a:ext uri="{FF2B5EF4-FFF2-40B4-BE49-F238E27FC236}">
                <a16:creationId xmlns:a16="http://schemas.microsoft.com/office/drawing/2014/main" id="{E79F0776-EDC0-55EC-0144-498170452B5B}"/>
              </a:ext>
            </a:extLst>
          </p:cNvPr>
          <p:cNvSpPr/>
          <p:nvPr/>
        </p:nvSpPr>
        <p:spPr>
          <a:xfrm rot="5400000">
            <a:off x="1515038" y="7271965"/>
            <a:ext cx="200054" cy="200662"/>
          </a:xfrm>
          <a:prstGeom prst="triangle">
            <a:avLst>
              <a:gd name="adj" fmla="val 52299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2" name="Ellipse 201">
            <a:extLst>
              <a:ext uri="{FF2B5EF4-FFF2-40B4-BE49-F238E27FC236}">
                <a16:creationId xmlns:a16="http://schemas.microsoft.com/office/drawing/2014/main" id="{DC8A0CA2-3A1A-0200-5D25-A6A3CA3B94A9}"/>
              </a:ext>
            </a:extLst>
          </p:cNvPr>
          <p:cNvSpPr/>
          <p:nvPr/>
        </p:nvSpPr>
        <p:spPr>
          <a:xfrm flipV="1">
            <a:off x="1517354" y="7315483"/>
            <a:ext cx="120042" cy="117184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E13CD598-B83C-7B22-A725-852D7386189E}"/>
              </a:ext>
            </a:extLst>
          </p:cNvPr>
          <p:cNvSpPr/>
          <p:nvPr/>
        </p:nvSpPr>
        <p:spPr>
          <a:xfrm>
            <a:off x="5774281" y="8060499"/>
            <a:ext cx="275400" cy="2579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4" name="Connecteur droit 203">
            <a:extLst>
              <a:ext uri="{FF2B5EF4-FFF2-40B4-BE49-F238E27FC236}">
                <a16:creationId xmlns:a16="http://schemas.microsoft.com/office/drawing/2014/main" id="{78249AD1-4772-6FD6-DE8C-B7D0C5FDF454}"/>
              </a:ext>
            </a:extLst>
          </p:cNvPr>
          <p:cNvCxnSpPr>
            <a:cxnSpLocks/>
          </p:cNvCxnSpPr>
          <p:nvPr/>
        </p:nvCxnSpPr>
        <p:spPr>
          <a:xfrm>
            <a:off x="6094117" y="8153563"/>
            <a:ext cx="708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riangle isocèle 204">
            <a:extLst>
              <a:ext uri="{FF2B5EF4-FFF2-40B4-BE49-F238E27FC236}">
                <a16:creationId xmlns:a16="http://schemas.microsoft.com/office/drawing/2014/main" id="{BBD907FE-9638-1CE1-E444-EC513E6A8079}"/>
              </a:ext>
            </a:extLst>
          </p:cNvPr>
          <p:cNvSpPr/>
          <p:nvPr/>
        </p:nvSpPr>
        <p:spPr>
          <a:xfrm rot="5400000">
            <a:off x="6167073" y="8049064"/>
            <a:ext cx="200054" cy="200662"/>
          </a:xfrm>
          <a:prstGeom prst="triangle">
            <a:avLst>
              <a:gd name="adj" fmla="val 52299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6" name="Ellipse 205">
            <a:extLst>
              <a:ext uri="{FF2B5EF4-FFF2-40B4-BE49-F238E27FC236}">
                <a16:creationId xmlns:a16="http://schemas.microsoft.com/office/drawing/2014/main" id="{3099154C-D4C9-1F88-80AC-1850FA15DE33}"/>
              </a:ext>
            </a:extLst>
          </p:cNvPr>
          <p:cNvSpPr/>
          <p:nvPr/>
        </p:nvSpPr>
        <p:spPr>
          <a:xfrm flipV="1">
            <a:off x="6169389" y="8092582"/>
            <a:ext cx="120042" cy="117184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7" name="ZoneTexte 206">
            <a:extLst>
              <a:ext uri="{FF2B5EF4-FFF2-40B4-BE49-F238E27FC236}">
                <a16:creationId xmlns:a16="http://schemas.microsoft.com/office/drawing/2014/main" id="{CCB122D7-70D3-0C77-7049-49E43CBE1BB1}"/>
              </a:ext>
            </a:extLst>
          </p:cNvPr>
          <p:cNvSpPr txBox="1"/>
          <p:nvPr/>
        </p:nvSpPr>
        <p:spPr>
          <a:xfrm>
            <a:off x="6070079" y="7894155"/>
            <a:ext cx="394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/>
              <a:t>EQUI</a:t>
            </a:r>
          </a:p>
        </p:txBody>
      </p:sp>
      <p:sp>
        <p:nvSpPr>
          <p:cNvPr id="210" name="ZoneTexte 209">
            <a:extLst>
              <a:ext uri="{FF2B5EF4-FFF2-40B4-BE49-F238E27FC236}">
                <a16:creationId xmlns:a16="http://schemas.microsoft.com/office/drawing/2014/main" id="{AB743D1E-EA4C-4253-E660-ED7D05F4C0F8}"/>
              </a:ext>
            </a:extLst>
          </p:cNvPr>
          <p:cNvSpPr txBox="1"/>
          <p:nvPr/>
        </p:nvSpPr>
        <p:spPr>
          <a:xfrm>
            <a:off x="2355703" y="4977497"/>
            <a:ext cx="2068195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000" b="1"/>
              <a:t>Schema di collegamento elettrico</a:t>
            </a:r>
          </a:p>
          <a:p>
            <a:pPr algn="ctr"/>
            <a:r>
              <a:rPr lang="it-IT" sz="1000" b="1"/>
              <a:t>In Classe II</a:t>
            </a:r>
          </a:p>
        </p:txBody>
      </p:sp>
      <p:sp>
        <p:nvSpPr>
          <p:cNvPr id="211" name="ZoneTexte 210">
            <a:extLst>
              <a:ext uri="{FF2B5EF4-FFF2-40B4-BE49-F238E27FC236}">
                <a16:creationId xmlns:a16="http://schemas.microsoft.com/office/drawing/2014/main" id="{A700E849-AD17-6405-A6BA-1AE630DEC199}"/>
              </a:ext>
            </a:extLst>
          </p:cNvPr>
          <p:cNvSpPr txBox="1"/>
          <p:nvPr/>
        </p:nvSpPr>
        <p:spPr>
          <a:xfrm>
            <a:off x="705144" y="4523942"/>
            <a:ext cx="2847574" cy="30777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/>
              <a:t>Opzione DEH : Collegamento Classe II</a:t>
            </a:r>
          </a:p>
        </p:txBody>
      </p:sp>
      <p:cxnSp>
        <p:nvCxnSpPr>
          <p:cNvPr id="213" name="Connecteur droit avec flèche 212">
            <a:extLst>
              <a:ext uri="{FF2B5EF4-FFF2-40B4-BE49-F238E27FC236}">
                <a16:creationId xmlns:a16="http://schemas.microsoft.com/office/drawing/2014/main" id="{63734D58-417D-C5FC-2FF9-B007148E5BE0}"/>
              </a:ext>
            </a:extLst>
          </p:cNvPr>
          <p:cNvCxnSpPr>
            <a:cxnSpLocks/>
          </p:cNvCxnSpPr>
          <p:nvPr/>
        </p:nvCxnSpPr>
        <p:spPr>
          <a:xfrm flipH="1">
            <a:off x="5587958" y="6878787"/>
            <a:ext cx="34322" cy="15794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ZoneTexte 213">
            <a:extLst>
              <a:ext uri="{FF2B5EF4-FFF2-40B4-BE49-F238E27FC236}">
                <a16:creationId xmlns:a16="http://schemas.microsoft.com/office/drawing/2014/main" id="{FBCDC2B6-BA09-9494-4CF2-1692B94F5ED5}"/>
              </a:ext>
            </a:extLst>
          </p:cNvPr>
          <p:cNvSpPr txBox="1"/>
          <p:nvPr/>
        </p:nvSpPr>
        <p:spPr>
          <a:xfrm>
            <a:off x="5917600" y="6826225"/>
            <a:ext cx="4491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/>
              <a:t>Filo grigio</a:t>
            </a:r>
          </a:p>
          <a:p>
            <a:endParaRPr lang="fr-FR" sz="800" dirty="0"/>
          </a:p>
          <a:p>
            <a:endParaRPr lang="fr-FR" sz="800" dirty="0"/>
          </a:p>
          <a:p>
            <a:endParaRPr lang="fr-FR" sz="800" dirty="0"/>
          </a:p>
          <a:p>
            <a:r>
              <a:rPr lang="it-IT" sz="800"/>
              <a:t>Filo grigio</a:t>
            </a:r>
          </a:p>
        </p:txBody>
      </p:sp>
      <p:cxnSp>
        <p:nvCxnSpPr>
          <p:cNvPr id="215" name="Connecteur droit 214">
            <a:extLst>
              <a:ext uri="{FF2B5EF4-FFF2-40B4-BE49-F238E27FC236}">
                <a16:creationId xmlns:a16="http://schemas.microsoft.com/office/drawing/2014/main" id="{3839AB9C-8248-834E-F26C-A919C0D9A049}"/>
              </a:ext>
            </a:extLst>
          </p:cNvPr>
          <p:cNvCxnSpPr>
            <a:cxnSpLocks/>
          </p:cNvCxnSpPr>
          <p:nvPr/>
        </p:nvCxnSpPr>
        <p:spPr>
          <a:xfrm>
            <a:off x="5945894" y="7218038"/>
            <a:ext cx="708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Triangle isocèle 215">
            <a:extLst>
              <a:ext uri="{FF2B5EF4-FFF2-40B4-BE49-F238E27FC236}">
                <a16:creationId xmlns:a16="http://schemas.microsoft.com/office/drawing/2014/main" id="{065307ED-C414-EAEB-5191-5F8F8BB1A76C}"/>
              </a:ext>
            </a:extLst>
          </p:cNvPr>
          <p:cNvSpPr/>
          <p:nvPr/>
        </p:nvSpPr>
        <p:spPr>
          <a:xfrm rot="5400000">
            <a:off x="6018850" y="7113539"/>
            <a:ext cx="200054" cy="200662"/>
          </a:xfrm>
          <a:prstGeom prst="triangle">
            <a:avLst>
              <a:gd name="adj" fmla="val 52299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7" name="Ellipse 216">
            <a:extLst>
              <a:ext uri="{FF2B5EF4-FFF2-40B4-BE49-F238E27FC236}">
                <a16:creationId xmlns:a16="http://schemas.microsoft.com/office/drawing/2014/main" id="{5C280A4B-6989-B8EE-F0C8-744310CAA53D}"/>
              </a:ext>
            </a:extLst>
          </p:cNvPr>
          <p:cNvSpPr/>
          <p:nvPr/>
        </p:nvSpPr>
        <p:spPr>
          <a:xfrm flipV="1">
            <a:off x="6021166" y="7157057"/>
            <a:ext cx="120042" cy="117184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3" name="ZoneTexte 222">
            <a:extLst>
              <a:ext uri="{FF2B5EF4-FFF2-40B4-BE49-F238E27FC236}">
                <a16:creationId xmlns:a16="http://schemas.microsoft.com/office/drawing/2014/main" id="{D5464AB8-CBBA-FD15-2EFF-B49374BD92E0}"/>
              </a:ext>
            </a:extLst>
          </p:cNvPr>
          <p:cNvSpPr txBox="1"/>
          <p:nvPr/>
        </p:nvSpPr>
        <p:spPr>
          <a:xfrm>
            <a:off x="5921856" y="6958630"/>
            <a:ext cx="394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/>
              <a:t>EQUI</a:t>
            </a:r>
          </a:p>
        </p:txBody>
      </p:sp>
      <p:cxnSp>
        <p:nvCxnSpPr>
          <p:cNvPr id="230" name="Connecteur droit avec flèche 229">
            <a:extLst>
              <a:ext uri="{FF2B5EF4-FFF2-40B4-BE49-F238E27FC236}">
                <a16:creationId xmlns:a16="http://schemas.microsoft.com/office/drawing/2014/main" id="{A4A28362-902B-A153-9787-CEF01C224C1C}"/>
              </a:ext>
            </a:extLst>
          </p:cNvPr>
          <p:cNvCxnSpPr>
            <a:cxnSpLocks/>
            <a:stCxn id="214" idx="1"/>
          </p:cNvCxnSpPr>
          <p:nvPr/>
        </p:nvCxnSpPr>
        <p:spPr>
          <a:xfrm flipH="1" flipV="1">
            <a:off x="5629325" y="7018762"/>
            <a:ext cx="288275" cy="161406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Connecteur droit avec flèche 230">
            <a:extLst>
              <a:ext uri="{FF2B5EF4-FFF2-40B4-BE49-F238E27FC236}">
                <a16:creationId xmlns:a16="http://schemas.microsoft.com/office/drawing/2014/main" id="{30A244B8-F087-F362-773B-1198FB7666EB}"/>
              </a:ext>
            </a:extLst>
          </p:cNvPr>
          <p:cNvCxnSpPr>
            <a:cxnSpLocks/>
            <a:stCxn id="214" idx="1"/>
          </p:cNvCxnSpPr>
          <p:nvPr/>
        </p:nvCxnSpPr>
        <p:spPr>
          <a:xfrm flipH="1">
            <a:off x="5603506" y="7180168"/>
            <a:ext cx="314094" cy="252499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Accolade ouvrante 231">
            <a:extLst>
              <a:ext uri="{FF2B5EF4-FFF2-40B4-BE49-F238E27FC236}">
                <a16:creationId xmlns:a16="http://schemas.microsoft.com/office/drawing/2014/main" id="{A2F6BABF-B706-EEB6-2B00-0890DE539EE1}"/>
              </a:ext>
            </a:extLst>
          </p:cNvPr>
          <p:cNvSpPr/>
          <p:nvPr/>
        </p:nvSpPr>
        <p:spPr>
          <a:xfrm>
            <a:off x="2421299" y="7937506"/>
            <a:ext cx="87491" cy="151670"/>
          </a:xfrm>
          <a:prstGeom prst="leftBrac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3" name="ZoneTexte 232">
            <a:extLst>
              <a:ext uri="{FF2B5EF4-FFF2-40B4-BE49-F238E27FC236}">
                <a16:creationId xmlns:a16="http://schemas.microsoft.com/office/drawing/2014/main" id="{A53217FF-A349-7CE9-B3C5-2C3C276FBC3B}"/>
              </a:ext>
            </a:extLst>
          </p:cNvPr>
          <p:cNvSpPr txBox="1"/>
          <p:nvPr/>
        </p:nvSpPr>
        <p:spPr>
          <a:xfrm>
            <a:off x="1788264" y="7891034"/>
            <a:ext cx="607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/>
              <a:t>Armadio </a:t>
            </a:r>
          </a:p>
          <a:p>
            <a:pPr algn="ctr"/>
            <a:r>
              <a:rPr lang="it-IT" sz="800"/>
              <a:t>elettrico</a:t>
            </a:r>
          </a:p>
        </p:txBody>
      </p:sp>
      <p:cxnSp>
        <p:nvCxnSpPr>
          <p:cNvPr id="234" name="Connecteur droit 233">
            <a:extLst>
              <a:ext uri="{FF2B5EF4-FFF2-40B4-BE49-F238E27FC236}">
                <a16:creationId xmlns:a16="http://schemas.microsoft.com/office/drawing/2014/main" id="{CCD2C6D6-7D42-D431-0E63-75FA2C3B67EC}"/>
              </a:ext>
            </a:extLst>
          </p:cNvPr>
          <p:cNvCxnSpPr>
            <a:cxnSpLocks/>
          </p:cNvCxnSpPr>
          <p:nvPr/>
        </p:nvCxnSpPr>
        <p:spPr>
          <a:xfrm>
            <a:off x="3288129" y="7885823"/>
            <a:ext cx="440881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Connecteur droit 234">
            <a:extLst>
              <a:ext uri="{FF2B5EF4-FFF2-40B4-BE49-F238E27FC236}">
                <a16:creationId xmlns:a16="http://schemas.microsoft.com/office/drawing/2014/main" id="{8C9D7E64-6FDC-71EB-1BBA-3873F288E5E7}"/>
              </a:ext>
            </a:extLst>
          </p:cNvPr>
          <p:cNvCxnSpPr>
            <a:cxnSpLocks/>
          </p:cNvCxnSpPr>
          <p:nvPr/>
        </p:nvCxnSpPr>
        <p:spPr>
          <a:xfrm>
            <a:off x="3767011" y="7886322"/>
            <a:ext cx="440881" cy="0"/>
          </a:xfrm>
          <a:prstGeom prst="line">
            <a:avLst/>
          </a:prstGeom>
          <a:ln w="28575">
            <a:solidFill>
              <a:srgbClr val="0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Rectangle 235">
            <a:extLst>
              <a:ext uri="{FF2B5EF4-FFF2-40B4-BE49-F238E27FC236}">
                <a16:creationId xmlns:a16="http://schemas.microsoft.com/office/drawing/2014/main" id="{A674E45A-77FC-89B5-09D9-7A810162AD75}"/>
              </a:ext>
            </a:extLst>
          </p:cNvPr>
          <p:cNvSpPr/>
          <p:nvPr/>
        </p:nvSpPr>
        <p:spPr>
          <a:xfrm>
            <a:off x="3311212" y="7939256"/>
            <a:ext cx="1493692" cy="50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7" name="ZoneTexte 236">
            <a:extLst>
              <a:ext uri="{FF2B5EF4-FFF2-40B4-BE49-F238E27FC236}">
                <a16:creationId xmlns:a16="http://schemas.microsoft.com/office/drawing/2014/main" id="{C8A8813F-7740-E886-F72F-A81AEE6658AB}"/>
              </a:ext>
            </a:extLst>
          </p:cNvPr>
          <p:cNvSpPr txBox="1"/>
          <p:nvPr/>
        </p:nvSpPr>
        <p:spPr>
          <a:xfrm>
            <a:off x="3799367" y="6457074"/>
            <a:ext cx="4491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/>
              <a:t>Filo grigio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83C5C620-A2E3-6351-19F1-0B5CE694DB4E}"/>
              </a:ext>
            </a:extLst>
          </p:cNvPr>
          <p:cNvSpPr/>
          <p:nvPr/>
        </p:nvSpPr>
        <p:spPr>
          <a:xfrm>
            <a:off x="2061853" y="7800727"/>
            <a:ext cx="561278" cy="1193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9" name="ZoneTexte 238">
            <a:extLst>
              <a:ext uri="{FF2B5EF4-FFF2-40B4-BE49-F238E27FC236}">
                <a16:creationId xmlns:a16="http://schemas.microsoft.com/office/drawing/2014/main" id="{2A16FACB-60C5-5EA8-D0C1-3149B9FFCBEE}"/>
              </a:ext>
            </a:extLst>
          </p:cNvPr>
          <p:cNvSpPr txBox="1"/>
          <p:nvPr/>
        </p:nvSpPr>
        <p:spPr>
          <a:xfrm>
            <a:off x="1677614" y="7773121"/>
            <a:ext cx="1047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/>
              <a:t>Filo pilota L' (filo bianco)</a:t>
            </a:r>
          </a:p>
        </p:txBody>
      </p:sp>
      <p:cxnSp>
        <p:nvCxnSpPr>
          <p:cNvPr id="240" name="Connecteur droit 239">
            <a:extLst>
              <a:ext uri="{FF2B5EF4-FFF2-40B4-BE49-F238E27FC236}">
                <a16:creationId xmlns:a16="http://schemas.microsoft.com/office/drawing/2014/main" id="{4A0DD573-EBD9-BB80-CD4B-5D71F56F6F95}"/>
              </a:ext>
            </a:extLst>
          </p:cNvPr>
          <p:cNvCxnSpPr>
            <a:cxnSpLocks/>
          </p:cNvCxnSpPr>
          <p:nvPr/>
        </p:nvCxnSpPr>
        <p:spPr>
          <a:xfrm>
            <a:off x="2645621" y="7892622"/>
            <a:ext cx="51041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Connecteur droit 241">
            <a:extLst>
              <a:ext uri="{FF2B5EF4-FFF2-40B4-BE49-F238E27FC236}">
                <a16:creationId xmlns:a16="http://schemas.microsoft.com/office/drawing/2014/main" id="{715DA5E8-2701-0C00-AC68-D4BBEE643C99}"/>
              </a:ext>
            </a:extLst>
          </p:cNvPr>
          <p:cNvCxnSpPr>
            <a:cxnSpLocks/>
          </p:cNvCxnSpPr>
          <p:nvPr/>
        </p:nvCxnSpPr>
        <p:spPr>
          <a:xfrm flipH="1">
            <a:off x="3087551" y="6980028"/>
            <a:ext cx="6848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ZoneTexte 242">
            <a:extLst>
              <a:ext uri="{FF2B5EF4-FFF2-40B4-BE49-F238E27FC236}">
                <a16:creationId xmlns:a16="http://schemas.microsoft.com/office/drawing/2014/main" id="{3CD489FC-D965-B3B7-BA91-CC2233F8CB1A}"/>
              </a:ext>
            </a:extLst>
          </p:cNvPr>
          <p:cNvSpPr txBox="1"/>
          <p:nvPr/>
        </p:nvSpPr>
        <p:spPr>
          <a:xfrm>
            <a:off x="230269" y="6312915"/>
            <a:ext cx="5180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>
                <a:solidFill>
                  <a:schemeClr val="bg1"/>
                </a:solidFill>
              </a:rPr>
              <a:t>Classe II</a:t>
            </a:r>
          </a:p>
        </p:txBody>
      </p:sp>
      <p:cxnSp>
        <p:nvCxnSpPr>
          <p:cNvPr id="253" name="Connecteur droit 252">
            <a:extLst>
              <a:ext uri="{FF2B5EF4-FFF2-40B4-BE49-F238E27FC236}">
                <a16:creationId xmlns:a16="http://schemas.microsoft.com/office/drawing/2014/main" id="{E09AE888-2EC7-0DA1-A39F-73FF75F9A060}"/>
              </a:ext>
            </a:extLst>
          </p:cNvPr>
          <p:cNvCxnSpPr>
            <a:cxnSpLocks/>
          </p:cNvCxnSpPr>
          <p:nvPr/>
        </p:nvCxnSpPr>
        <p:spPr>
          <a:xfrm>
            <a:off x="3288948" y="7885823"/>
            <a:ext cx="91894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5" name="Image 254">
            <a:extLst>
              <a:ext uri="{FF2B5EF4-FFF2-40B4-BE49-F238E27FC236}">
                <a16:creationId xmlns:a16="http://schemas.microsoft.com/office/drawing/2014/main" id="{CA6DEF86-E959-01D5-D145-332B56C59DAE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3866" y="5870581"/>
            <a:ext cx="1497928" cy="577468"/>
          </a:xfrm>
          <a:prstGeom prst="rect">
            <a:avLst/>
          </a:prstGeom>
        </p:spPr>
      </p:pic>
      <p:cxnSp>
        <p:nvCxnSpPr>
          <p:cNvPr id="241" name="Connecteur droit 240">
            <a:extLst>
              <a:ext uri="{FF2B5EF4-FFF2-40B4-BE49-F238E27FC236}">
                <a16:creationId xmlns:a16="http://schemas.microsoft.com/office/drawing/2014/main" id="{9CF293EB-471C-DD2B-511E-2F447B32C59C}"/>
              </a:ext>
            </a:extLst>
          </p:cNvPr>
          <p:cNvCxnSpPr>
            <a:cxnSpLocks/>
          </p:cNvCxnSpPr>
          <p:nvPr/>
        </p:nvCxnSpPr>
        <p:spPr>
          <a:xfrm flipV="1">
            <a:off x="3156040" y="6072012"/>
            <a:ext cx="0" cy="182244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1" name="ZoneTexte 640">
            <a:extLst>
              <a:ext uri="{FF2B5EF4-FFF2-40B4-BE49-F238E27FC236}">
                <a16:creationId xmlns:a16="http://schemas.microsoft.com/office/drawing/2014/main" id="{5BB5CDCC-2917-356E-81FE-40C3AA3D2974}"/>
              </a:ext>
            </a:extLst>
          </p:cNvPr>
          <p:cNvSpPr txBox="1"/>
          <p:nvPr/>
        </p:nvSpPr>
        <p:spPr>
          <a:xfrm>
            <a:off x="1426905" y="5090272"/>
            <a:ext cx="671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/>
              <a:t>L   </a:t>
            </a:r>
            <a:r>
              <a:rPr lang="it-IT" sz="800"/>
              <a:t>Marrone</a:t>
            </a:r>
          </a:p>
          <a:p>
            <a:r>
              <a:rPr lang="it-IT" sz="1200"/>
              <a:t>N</a:t>
            </a:r>
            <a:r>
              <a:rPr lang="it-IT" sz="800"/>
              <a:t>   Blu</a:t>
            </a:r>
          </a:p>
          <a:p>
            <a:r>
              <a:rPr lang="it-IT" sz="1200"/>
              <a:t>PILOTABILE</a:t>
            </a:r>
          </a:p>
          <a:p>
            <a:r>
              <a:rPr lang="it-IT" sz="800"/>
              <a:t>        Bianco</a:t>
            </a:r>
          </a:p>
        </p:txBody>
      </p:sp>
      <p:sp>
        <p:nvSpPr>
          <p:cNvPr id="209" name="ZoneTexte 208">
            <a:extLst>
              <a:ext uri="{FF2B5EF4-FFF2-40B4-BE49-F238E27FC236}">
                <a16:creationId xmlns:a16="http://schemas.microsoft.com/office/drawing/2014/main" id="{A7C9A5C4-E522-7711-00BE-22529FA9ABDC}"/>
              </a:ext>
            </a:extLst>
          </p:cNvPr>
          <p:cNvSpPr txBox="1"/>
          <p:nvPr/>
        </p:nvSpPr>
        <p:spPr>
          <a:xfrm>
            <a:off x="1410379" y="5941227"/>
            <a:ext cx="80342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/>
              <a:t>L  </a:t>
            </a:r>
            <a:r>
              <a:rPr lang="it-IT" sz="800"/>
              <a:t>Marrone</a:t>
            </a:r>
          </a:p>
          <a:p>
            <a:r>
              <a:rPr lang="it-IT" sz="1100"/>
              <a:t>N  </a:t>
            </a:r>
            <a:r>
              <a:rPr lang="it-IT" sz="800"/>
              <a:t>Blu</a:t>
            </a:r>
          </a:p>
          <a:p>
            <a:r>
              <a:rPr lang="it-IT" sz="1100"/>
              <a:t>Pilota  </a:t>
            </a:r>
            <a:r>
              <a:rPr lang="it-IT" sz="800"/>
              <a:t>Bianco</a:t>
            </a:r>
          </a:p>
        </p:txBody>
      </p:sp>
      <p:sp>
        <p:nvSpPr>
          <p:cNvPr id="642" name="ZoneTexte 641">
            <a:extLst>
              <a:ext uri="{FF2B5EF4-FFF2-40B4-BE49-F238E27FC236}">
                <a16:creationId xmlns:a16="http://schemas.microsoft.com/office/drawing/2014/main" id="{AB3BBF50-EA02-B14A-8460-2C7AEEDC7661}"/>
              </a:ext>
            </a:extLst>
          </p:cNvPr>
          <p:cNvSpPr txBox="1"/>
          <p:nvPr/>
        </p:nvSpPr>
        <p:spPr>
          <a:xfrm>
            <a:off x="1710843" y="6596684"/>
            <a:ext cx="3481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/>
              <a:t>Grigio</a:t>
            </a:r>
          </a:p>
        </p:txBody>
      </p:sp>
      <p:sp>
        <p:nvSpPr>
          <p:cNvPr id="644" name="Rectangle 643">
            <a:extLst>
              <a:ext uri="{FF2B5EF4-FFF2-40B4-BE49-F238E27FC236}">
                <a16:creationId xmlns:a16="http://schemas.microsoft.com/office/drawing/2014/main" id="{A06D8A19-54DB-E006-787A-9812CEB4D24E}"/>
              </a:ext>
            </a:extLst>
          </p:cNvPr>
          <p:cNvSpPr/>
          <p:nvPr/>
        </p:nvSpPr>
        <p:spPr>
          <a:xfrm>
            <a:off x="1922072" y="984247"/>
            <a:ext cx="775940" cy="30931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4" name="Rectangle 663">
            <a:extLst>
              <a:ext uri="{FF2B5EF4-FFF2-40B4-BE49-F238E27FC236}">
                <a16:creationId xmlns:a16="http://schemas.microsoft.com/office/drawing/2014/main" id="{84387699-3B25-1A9A-44DD-998D74FB9197}"/>
              </a:ext>
            </a:extLst>
          </p:cNvPr>
          <p:cNvSpPr/>
          <p:nvPr/>
        </p:nvSpPr>
        <p:spPr>
          <a:xfrm>
            <a:off x="1910990" y="2018153"/>
            <a:ext cx="585398" cy="15209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5" name="Rectangle 664">
            <a:extLst>
              <a:ext uri="{FF2B5EF4-FFF2-40B4-BE49-F238E27FC236}">
                <a16:creationId xmlns:a16="http://schemas.microsoft.com/office/drawing/2014/main" id="{0E35D74E-638C-EE10-FE0B-4100EF2388CA}"/>
              </a:ext>
            </a:extLst>
          </p:cNvPr>
          <p:cNvSpPr/>
          <p:nvPr/>
        </p:nvSpPr>
        <p:spPr>
          <a:xfrm>
            <a:off x="3847076" y="2021959"/>
            <a:ext cx="504477" cy="1451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6" name="Rectangle 665">
            <a:extLst>
              <a:ext uri="{FF2B5EF4-FFF2-40B4-BE49-F238E27FC236}">
                <a16:creationId xmlns:a16="http://schemas.microsoft.com/office/drawing/2014/main" id="{88C0C85B-E2F2-EF2F-7205-37CABBCAC2A4}"/>
              </a:ext>
            </a:extLst>
          </p:cNvPr>
          <p:cNvSpPr/>
          <p:nvPr/>
        </p:nvSpPr>
        <p:spPr>
          <a:xfrm>
            <a:off x="3860576" y="2591284"/>
            <a:ext cx="1041608" cy="1451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8" name="Rectangle 667">
            <a:extLst>
              <a:ext uri="{FF2B5EF4-FFF2-40B4-BE49-F238E27FC236}">
                <a16:creationId xmlns:a16="http://schemas.microsoft.com/office/drawing/2014/main" id="{5A639241-A002-F0D5-C0E3-1E9520522D7C}"/>
              </a:ext>
            </a:extLst>
          </p:cNvPr>
          <p:cNvSpPr/>
          <p:nvPr/>
        </p:nvSpPr>
        <p:spPr>
          <a:xfrm>
            <a:off x="2158062" y="5878651"/>
            <a:ext cx="636021" cy="21626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9" name="Rectangle 668">
            <a:extLst>
              <a:ext uri="{FF2B5EF4-FFF2-40B4-BE49-F238E27FC236}">
                <a16:creationId xmlns:a16="http://schemas.microsoft.com/office/drawing/2014/main" id="{FCB36323-376B-B916-95EE-45FB24807C71}"/>
              </a:ext>
            </a:extLst>
          </p:cNvPr>
          <p:cNvSpPr/>
          <p:nvPr/>
        </p:nvSpPr>
        <p:spPr>
          <a:xfrm>
            <a:off x="2116652" y="6627751"/>
            <a:ext cx="538379" cy="11300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0" name="Rectangle 669">
            <a:extLst>
              <a:ext uri="{FF2B5EF4-FFF2-40B4-BE49-F238E27FC236}">
                <a16:creationId xmlns:a16="http://schemas.microsoft.com/office/drawing/2014/main" id="{06BBCB5A-FEA4-4859-B763-DD45FC56599F}"/>
              </a:ext>
            </a:extLst>
          </p:cNvPr>
          <p:cNvSpPr/>
          <p:nvPr/>
        </p:nvSpPr>
        <p:spPr>
          <a:xfrm>
            <a:off x="3752579" y="6512733"/>
            <a:ext cx="636021" cy="21626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1" name="Rectangle 670">
            <a:extLst>
              <a:ext uri="{FF2B5EF4-FFF2-40B4-BE49-F238E27FC236}">
                <a16:creationId xmlns:a16="http://schemas.microsoft.com/office/drawing/2014/main" id="{02E3D0B4-C0A2-387F-C7D3-15D8A8DD4C25}"/>
              </a:ext>
            </a:extLst>
          </p:cNvPr>
          <p:cNvSpPr/>
          <p:nvPr/>
        </p:nvSpPr>
        <p:spPr>
          <a:xfrm>
            <a:off x="3772743" y="7033898"/>
            <a:ext cx="826032" cy="28851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>
                <a:solidFill>
                  <a:schemeClr val="tx1"/>
                </a:solidFill>
              </a:rPr>
              <a:t>Scatola di connessione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FADF92-D0AD-A106-6BC0-85A79B5F22B6}"/>
              </a:ext>
            </a:extLst>
          </p:cNvPr>
          <p:cNvSpPr/>
          <p:nvPr/>
        </p:nvSpPr>
        <p:spPr>
          <a:xfrm>
            <a:off x="1907057" y="2181301"/>
            <a:ext cx="402045" cy="10165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71FCFD-560F-60E4-AB02-7F1AE720B43F}"/>
              </a:ext>
            </a:extLst>
          </p:cNvPr>
          <p:cNvSpPr/>
          <p:nvPr/>
        </p:nvSpPr>
        <p:spPr>
          <a:xfrm>
            <a:off x="2124335" y="6744298"/>
            <a:ext cx="402045" cy="10165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639C862-3C70-BF56-BDF0-3DAA8848949F}"/>
              </a:ext>
            </a:extLst>
          </p:cNvPr>
          <p:cNvSpPr txBox="1"/>
          <p:nvPr/>
        </p:nvSpPr>
        <p:spPr>
          <a:xfrm>
            <a:off x="1926083" y="1297916"/>
            <a:ext cx="765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/>
              <a:t>Driver LED con funzione di filo pilota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90D1694-2F1B-8F21-5426-BCD376A7C43D}"/>
              </a:ext>
            </a:extLst>
          </p:cNvPr>
          <p:cNvSpPr txBox="1"/>
          <p:nvPr/>
        </p:nvSpPr>
        <p:spPr>
          <a:xfrm>
            <a:off x="1878494" y="2212829"/>
            <a:ext cx="765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/>
              <a:t>Rivelatore</a:t>
            </a:r>
          </a:p>
          <a:p>
            <a:endParaRPr lang="fr-FR" sz="8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B04D66A-1A05-6B03-6304-66215EDD4C6F}"/>
              </a:ext>
            </a:extLst>
          </p:cNvPr>
          <p:cNvSpPr txBox="1"/>
          <p:nvPr/>
        </p:nvSpPr>
        <p:spPr>
          <a:xfrm>
            <a:off x="3755640" y="1796496"/>
            <a:ext cx="7653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/>
              <a:t>Verde/giallo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A461E6F-D93A-324B-A65E-AA5F826F80A6}"/>
              </a:ext>
            </a:extLst>
          </p:cNvPr>
          <p:cNvSpPr txBox="1"/>
          <p:nvPr/>
        </p:nvSpPr>
        <p:spPr>
          <a:xfrm>
            <a:off x="3856365" y="2289071"/>
            <a:ext cx="1005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/>
              <a:t>Scatola di connessione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4A2C752-4E2E-0356-84A8-D4A2787ADF26}"/>
              </a:ext>
            </a:extLst>
          </p:cNvPr>
          <p:cNvSpPr txBox="1"/>
          <p:nvPr/>
        </p:nvSpPr>
        <p:spPr>
          <a:xfrm>
            <a:off x="1946384" y="3316453"/>
            <a:ext cx="7653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/>
              <a:t>filo pilota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9E9A8D8-5B6A-A92D-F4F4-63D796680565}"/>
              </a:ext>
            </a:extLst>
          </p:cNvPr>
          <p:cNvSpPr txBox="1"/>
          <p:nvPr/>
        </p:nvSpPr>
        <p:spPr>
          <a:xfrm>
            <a:off x="2717802" y="3748989"/>
            <a:ext cx="7653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/>
              <a:t>Terra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E1858CA-D49A-84DC-8EEE-B9271FCD54E9}"/>
              </a:ext>
            </a:extLst>
          </p:cNvPr>
          <p:cNvSpPr txBox="1"/>
          <p:nvPr/>
        </p:nvSpPr>
        <p:spPr>
          <a:xfrm>
            <a:off x="2105859" y="5740585"/>
            <a:ext cx="76533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800" dirty="0"/>
              <a:t>Driver LED con funzione di filo pilota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8910D06-9FEA-0825-A0E8-E4935093E52D}"/>
              </a:ext>
            </a:extLst>
          </p:cNvPr>
          <p:cNvSpPr txBox="1"/>
          <p:nvPr/>
        </p:nvSpPr>
        <p:spPr>
          <a:xfrm>
            <a:off x="2099942" y="6613587"/>
            <a:ext cx="76533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800" dirty="0"/>
              <a:t>Rivelatore</a:t>
            </a:r>
          </a:p>
          <a:p>
            <a:endParaRPr lang="fr-FR" sz="8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A3AB215-119B-B42F-B934-06FEABCD1552}"/>
              </a:ext>
            </a:extLst>
          </p:cNvPr>
          <p:cNvSpPr txBox="1"/>
          <p:nvPr/>
        </p:nvSpPr>
        <p:spPr>
          <a:xfrm>
            <a:off x="-3714" y="8850704"/>
            <a:ext cx="6861723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700" dirty="0"/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700" dirty="0"/>
              <a:t>The lighting part included in this luminaire must maintained by the manufacturer, an authorized service agent or a person with similar technical qualification.</a:t>
            </a:r>
            <a:endParaRPr lang="fr-FR" sz="700" dirty="0"/>
          </a:p>
          <a:p>
            <a:r>
              <a:rPr lang="it-IT" sz="700" dirty="0"/>
              <a:t>La sostituzione della sorgente luminosa contenuta in questo apparecchio deve essere effettuata solo dal produttore o dal suo addetto alla manutenzione o da una persona con qualifiche equivalenti.</a:t>
            </a:r>
          </a:p>
        </p:txBody>
      </p:sp>
    </p:spTree>
    <p:extLst>
      <p:ext uri="{BB962C8B-B14F-4D97-AF65-F5344CB8AC3E}">
        <p14:creationId xmlns:p14="http://schemas.microsoft.com/office/powerpoint/2010/main" val="1557256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637630" y="9670211"/>
            <a:ext cx="220370" cy="235789"/>
          </a:xfrm>
        </p:spPr>
        <p:txBody>
          <a:bodyPr/>
          <a:lstStyle/>
          <a:p>
            <a:pPr algn="ctr"/>
            <a:r>
              <a:rPr lang="it-IT" sz="14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73A52FC-F6A9-5D3D-D91C-420EFB757C34}"/>
              </a:ext>
            </a:extLst>
          </p:cNvPr>
          <p:cNvSpPr txBox="1"/>
          <p:nvPr/>
        </p:nvSpPr>
        <p:spPr>
          <a:xfrm>
            <a:off x="196332" y="9391040"/>
            <a:ext cx="3846388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spAutoFit/>
          </a:bodyPr>
          <a:lstStyle/>
          <a:p>
            <a:r>
              <a:rPr lang="it-IT" sz="700"/>
              <a:t>ECLATEC S.A.S. 41, rue Lafayette - CS 20069 - Maxéville - 54528 LAXOU CEDEX - Francia </a:t>
            </a:r>
          </a:p>
          <a:p>
            <a:r>
              <a:rPr lang="it-IT" sz="700"/>
              <a:t>Tel. • + 33 (0)3 83 39 38 00</a:t>
            </a:r>
          </a:p>
          <a:p>
            <a:r>
              <a:rPr lang="it-IT" sz="700"/>
              <a:t>Sito • www.eclatec.com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7DB079F0-271A-2503-4BD2-81F3CADB41A2}"/>
              </a:ext>
            </a:extLst>
          </p:cNvPr>
          <p:cNvSpPr txBox="1">
            <a:spLocks/>
          </p:cNvSpPr>
          <p:nvPr/>
        </p:nvSpPr>
        <p:spPr>
          <a:xfrm>
            <a:off x="4914900" y="918142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5FCA44-5DD4-4771-82AD-3929005242C9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0A13652-6752-D751-6676-A2F51874FE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4687" y="1792956"/>
            <a:ext cx="4561370" cy="5561310"/>
          </a:xfrm>
          <a:prstGeom prst="rect">
            <a:avLst/>
          </a:prstGeom>
        </p:spPr>
      </p:pic>
      <p:sp>
        <p:nvSpPr>
          <p:cNvPr id="8" name="Rectangle à coins arrondis 91">
            <a:extLst>
              <a:ext uri="{FF2B5EF4-FFF2-40B4-BE49-F238E27FC236}">
                <a16:creationId xmlns:a16="http://schemas.microsoft.com/office/drawing/2014/main" id="{8F32C152-64CC-06F7-269B-496BEFF3D9D7}"/>
              </a:ext>
            </a:extLst>
          </p:cNvPr>
          <p:cNvSpPr/>
          <p:nvPr/>
        </p:nvSpPr>
        <p:spPr>
          <a:xfrm>
            <a:off x="66906" y="197172"/>
            <a:ext cx="6708249" cy="8602699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3B563982-BD50-21B1-2F69-2398F13FC1CC}"/>
              </a:ext>
            </a:extLst>
          </p:cNvPr>
          <p:cNvGrpSpPr/>
          <p:nvPr/>
        </p:nvGrpSpPr>
        <p:grpSpPr>
          <a:xfrm>
            <a:off x="68073" y="145209"/>
            <a:ext cx="360000" cy="461665"/>
            <a:chOff x="-2044460" y="628184"/>
            <a:chExt cx="360000" cy="46166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241C52-59BB-EB58-D0BB-B9E1CCD75186}"/>
                </a:ext>
              </a:extLst>
            </p:cNvPr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9B704599-EE60-4D39-8F07-87CB24C857E4}"/>
                </a:ext>
              </a:extLst>
            </p:cNvPr>
            <p:cNvSpPr txBox="1"/>
            <p:nvPr/>
          </p:nvSpPr>
          <p:spPr>
            <a:xfrm>
              <a:off x="-2029250" y="628184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</a:t>
              </a:r>
            </a:p>
          </p:txBody>
        </p:sp>
      </p:grpSp>
      <p:sp>
        <p:nvSpPr>
          <p:cNvPr id="12" name="Multiplier 82">
            <a:extLst>
              <a:ext uri="{FF2B5EF4-FFF2-40B4-BE49-F238E27FC236}">
                <a16:creationId xmlns:a16="http://schemas.microsoft.com/office/drawing/2014/main" id="{54E9D9BA-365C-06CA-89A9-7D02EC94683D}"/>
              </a:ext>
            </a:extLst>
          </p:cNvPr>
          <p:cNvSpPr>
            <a:spLocks noChangeAspect="1"/>
          </p:cNvSpPr>
          <p:nvPr/>
        </p:nvSpPr>
        <p:spPr>
          <a:xfrm>
            <a:off x="3722193" y="1614743"/>
            <a:ext cx="764798" cy="601234"/>
          </a:xfrm>
          <a:prstGeom prst="mathMultiply">
            <a:avLst>
              <a:gd name="adj1" fmla="val 6944"/>
            </a:avLst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3E23468-983C-1EC5-DC9E-A7F3D9AA4650}"/>
              </a:ext>
            </a:extLst>
          </p:cNvPr>
          <p:cNvSpPr txBox="1"/>
          <p:nvPr/>
        </p:nvSpPr>
        <p:spPr>
          <a:xfrm>
            <a:off x="3284233" y="2069075"/>
            <a:ext cx="1077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1350 mm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C365EC4-5383-2990-F6C9-59AE7CBE2769}"/>
              </a:ext>
            </a:extLst>
          </p:cNvPr>
          <p:cNvCxnSpPr>
            <a:cxnSpLocks/>
          </p:cNvCxnSpPr>
          <p:nvPr/>
        </p:nvCxnSpPr>
        <p:spPr>
          <a:xfrm>
            <a:off x="818797" y="6458228"/>
            <a:ext cx="731626" cy="5809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25C85DEA-DC0D-3E2B-B43A-AEB08CC236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482" y="2811009"/>
            <a:ext cx="475345" cy="423600"/>
          </a:xfrm>
          <a:prstGeom prst="rect">
            <a:avLst/>
          </a:prstGeom>
        </p:spPr>
      </p:pic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0B2A8E82-9E7B-FDC0-9302-208343890323}"/>
              </a:ext>
            </a:extLst>
          </p:cNvPr>
          <p:cNvCxnSpPr>
            <a:cxnSpLocks/>
          </p:cNvCxnSpPr>
          <p:nvPr/>
        </p:nvCxnSpPr>
        <p:spPr>
          <a:xfrm flipH="1">
            <a:off x="3883561" y="1613189"/>
            <a:ext cx="1060462" cy="121305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èche droite 51">
            <a:extLst>
              <a:ext uri="{FF2B5EF4-FFF2-40B4-BE49-F238E27FC236}">
                <a16:creationId xmlns:a16="http://schemas.microsoft.com/office/drawing/2014/main" id="{432188FF-A544-6C82-90A8-6DE348EAACB0}"/>
              </a:ext>
            </a:extLst>
          </p:cNvPr>
          <p:cNvSpPr/>
          <p:nvPr/>
        </p:nvSpPr>
        <p:spPr>
          <a:xfrm rot="13095384">
            <a:off x="3096100" y="3245570"/>
            <a:ext cx="1075934" cy="428350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Multiplier 93">
            <a:extLst>
              <a:ext uri="{FF2B5EF4-FFF2-40B4-BE49-F238E27FC236}">
                <a16:creationId xmlns:a16="http://schemas.microsoft.com/office/drawing/2014/main" id="{9256311C-82D8-D9B6-17D5-82EF863E13C0}"/>
              </a:ext>
            </a:extLst>
          </p:cNvPr>
          <p:cNvSpPr>
            <a:spLocks noChangeAspect="1"/>
          </p:cNvSpPr>
          <p:nvPr/>
        </p:nvSpPr>
        <p:spPr>
          <a:xfrm>
            <a:off x="1867194" y="4106190"/>
            <a:ext cx="764798" cy="601234"/>
          </a:xfrm>
          <a:prstGeom prst="mathMultiply">
            <a:avLst>
              <a:gd name="adj1" fmla="val 6944"/>
            </a:avLst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908AE60B-6D50-6B45-AC21-651FD735BA71}"/>
              </a:ext>
            </a:extLst>
          </p:cNvPr>
          <p:cNvCxnSpPr>
            <a:cxnSpLocks/>
          </p:cNvCxnSpPr>
          <p:nvPr/>
        </p:nvCxnSpPr>
        <p:spPr>
          <a:xfrm>
            <a:off x="2760998" y="3840231"/>
            <a:ext cx="873069" cy="7207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B63302E6-D6B0-073C-E2F7-31C39090535E}"/>
              </a:ext>
            </a:extLst>
          </p:cNvPr>
          <p:cNvCxnSpPr>
            <a:cxnSpLocks/>
          </p:cNvCxnSpPr>
          <p:nvPr/>
        </p:nvCxnSpPr>
        <p:spPr>
          <a:xfrm>
            <a:off x="3588747" y="2740590"/>
            <a:ext cx="903739" cy="6681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B68DBEB8-BBF3-EC2C-2591-2094C091A6C4}"/>
              </a:ext>
            </a:extLst>
          </p:cNvPr>
          <p:cNvCxnSpPr>
            <a:cxnSpLocks/>
          </p:cNvCxnSpPr>
          <p:nvPr/>
        </p:nvCxnSpPr>
        <p:spPr>
          <a:xfrm>
            <a:off x="4716571" y="1385809"/>
            <a:ext cx="930797" cy="66581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DE4F7120-6952-6071-1976-8AF6DCBDFED8}"/>
              </a:ext>
            </a:extLst>
          </p:cNvPr>
          <p:cNvCxnSpPr>
            <a:cxnSpLocks/>
          </p:cNvCxnSpPr>
          <p:nvPr/>
        </p:nvCxnSpPr>
        <p:spPr>
          <a:xfrm flipH="1">
            <a:off x="1020291" y="4106190"/>
            <a:ext cx="1979219" cy="242014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05CF053-32C5-FD94-7EA8-9619E8F64512}"/>
              </a:ext>
            </a:extLst>
          </p:cNvPr>
          <p:cNvCxnSpPr>
            <a:cxnSpLocks/>
          </p:cNvCxnSpPr>
          <p:nvPr/>
        </p:nvCxnSpPr>
        <p:spPr>
          <a:xfrm flipH="1">
            <a:off x="428073" y="7252748"/>
            <a:ext cx="588731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83F0374F-85D2-9439-5C18-8F4F0A46E3F9}"/>
              </a:ext>
            </a:extLst>
          </p:cNvPr>
          <p:cNvSpPr txBox="1"/>
          <p:nvPr/>
        </p:nvSpPr>
        <p:spPr>
          <a:xfrm>
            <a:off x="549102" y="230441"/>
            <a:ext cx="381250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Installazione della colonna:</a:t>
            </a:r>
          </a:p>
          <a:p>
            <a:r>
              <a:rPr lang="it-IT" dirty="0"/>
              <a:t>Raccomandazioni per la manipolazione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8B2356D-F2DE-5D06-3184-617B2167550D}"/>
              </a:ext>
            </a:extLst>
          </p:cNvPr>
          <p:cNvSpPr txBox="1"/>
          <p:nvPr/>
        </p:nvSpPr>
        <p:spPr>
          <a:xfrm>
            <a:off x="-3714" y="8850704"/>
            <a:ext cx="6861723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700" dirty="0"/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700" dirty="0"/>
              <a:t>The lighting part included in this luminaire must maintained by the manufacturer, an authorized service agent or a person with similar technical qualification.</a:t>
            </a:r>
            <a:endParaRPr lang="fr-FR" sz="700" dirty="0"/>
          </a:p>
          <a:p>
            <a:r>
              <a:rPr lang="it-IT" sz="700" dirty="0"/>
              <a:t>La sostituzione della sorgente luminosa contenuta in questo apparecchio deve essere effettuata solo dal produttore o dal suo addetto alla manutenzione o da una persona con qualifiche equivalenti.</a:t>
            </a:r>
          </a:p>
        </p:txBody>
      </p:sp>
    </p:spTree>
    <p:extLst>
      <p:ext uri="{BB962C8B-B14F-4D97-AF65-F5344CB8AC3E}">
        <p14:creationId xmlns:p14="http://schemas.microsoft.com/office/powerpoint/2010/main" val="3817982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27207</TotalTime>
  <Words>1313</Words>
  <Application>Microsoft Office PowerPoint</Application>
  <PresentationFormat>Format A4 (210 x 297 mm)</PresentationFormat>
  <Paragraphs>209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Aharoni</vt:lpstr>
      <vt:lpstr>Arial</vt:lpstr>
      <vt:lpstr>Arial Black</vt:lpstr>
      <vt:lpstr>Calibri</vt:lpstr>
      <vt:lpstr>Corbel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ECLATEC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DECORSE Jérôme</dc:creator>
  <cp:lastModifiedBy>Emeline Lemaitre</cp:lastModifiedBy>
  <cp:revision>1016</cp:revision>
  <cp:lastPrinted>2020-06-09T09:55:59Z</cp:lastPrinted>
  <dcterms:created xsi:type="dcterms:W3CDTF">2014-09-30T11:19:34Z</dcterms:created>
  <dcterms:modified xsi:type="dcterms:W3CDTF">2024-12-12T16:01:06Z</dcterms:modified>
</cp:coreProperties>
</file>