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62" r:id="rId4"/>
    <p:sldId id="264" r:id="rId5"/>
    <p:sldId id="266" r:id="rId6"/>
    <p:sldId id="268" r:id="rId7"/>
    <p:sldId id="269" r:id="rId8"/>
  </p:sldIdLst>
  <p:sldSz cx="6858000" cy="9906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0000"/>
    <a:srgbClr val="CCFF33"/>
    <a:srgbClr val="FF3300"/>
    <a:srgbClr val="FF0000"/>
    <a:srgbClr val="402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6382" autoAdjust="0"/>
  </p:normalViewPr>
  <p:slideViewPr>
    <p:cSldViewPr snapToGrid="0">
      <p:cViewPr varScale="1">
        <p:scale>
          <a:sx n="75" d="100"/>
          <a:sy n="75" d="100"/>
        </p:scale>
        <p:origin x="3042" y="5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9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68B31-CA83-413D-AAB5-257E480D9F5C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6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9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9338C-7356-42DE-9F32-8169102C4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5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9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18FE0-9306-4F49-A2DF-2D36088B4D6F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6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9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DC0EF-E354-4933-9028-5EA30C92F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8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43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15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312"/>
            <a:ext cx="5829300" cy="212336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1BA-B342-435B-99F4-06CE23B78153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72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1826-52A6-4F2F-84B7-0D0FF0AFA779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3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96" y="573264"/>
            <a:ext cx="3357563" cy="1220822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1546-BB48-416B-ADE1-9FE5E0BDD0A4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9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3A5C-0449-4E50-9392-869F90696650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58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60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CEB5-5EEF-40AA-9701-7E1BFEC8D22F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03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7" y="333872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2" y="333872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04C8-D53C-4AD2-A640-4ADB5F0E658D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6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9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9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1CE5-2C08-4C6C-BCDD-589AB9C0AB03}" type="datetime1">
              <a:rPr lang="fr-FR" smtClean="0"/>
              <a:t>06/12/2024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8557-49E6-496E-AA2C-2FB65F3098DD}" type="datetime1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8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D65C-2CC2-478F-B23B-7A19EB56DA86}" type="datetime1">
              <a:rPr lang="fr-FR" smtClean="0"/>
              <a:t>06/12/2024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4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2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308" y="39443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2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6D5B-177A-49DC-848A-955148E19C58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15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D367-F915-4B75-BC66-3171464A74E2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52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3490-013B-4071-897D-23571FD46732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42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17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0" Type="http://schemas.microsoft.com/office/2007/relationships/hdphoto" Target="../media/hdphoto3.wdp"/><Relationship Id="rId29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19.pn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28" Type="http://schemas.openxmlformats.org/officeDocument/2006/relationships/image" Target="../media/image22.png"/><Relationship Id="rId10" Type="http://schemas.openxmlformats.org/officeDocument/2006/relationships/image" Target="../media/image8.jpeg"/><Relationship Id="rId19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7.png"/><Relationship Id="rId27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2.png"/><Relationship Id="rId5" Type="http://schemas.openxmlformats.org/officeDocument/2006/relationships/image" Target="../media/image25.png"/><Relationship Id="rId1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8.wdp"/><Relationship Id="rId18" Type="http://schemas.openxmlformats.org/officeDocument/2006/relationships/image" Target="../media/image22.png"/><Relationship Id="rId3" Type="http://schemas.openxmlformats.org/officeDocument/2006/relationships/image" Target="../media/image31.png"/><Relationship Id="rId21" Type="http://schemas.microsoft.com/office/2007/relationships/hdphoto" Target="../media/hdphoto11.wdp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microsoft.com/office/2007/relationships/hdphoto" Target="../media/hdphoto10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microsoft.com/office/2007/relationships/hdphoto" Target="../media/hdphoto9.wdp"/><Relationship Id="rId23" Type="http://schemas.microsoft.com/office/2007/relationships/hdphoto" Target="../media/hdphoto12.wdp"/><Relationship Id="rId10" Type="http://schemas.openxmlformats.org/officeDocument/2006/relationships/image" Target="../media/image38.png"/><Relationship Id="rId19" Type="http://schemas.microsoft.com/office/2007/relationships/hdphoto" Target="../media/hdphoto5.wdp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Relationship Id="rId2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microsoft.com/office/2007/relationships/hdphoto" Target="../media/hdphoto15.wdp"/><Relationship Id="rId18" Type="http://schemas.microsoft.com/office/2007/relationships/hdphoto" Target="../media/hdphoto17.wdp"/><Relationship Id="rId26" Type="http://schemas.microsoft.com/office/2007/relationships/hdphoto" Target="../media/hdphoto5.wdp"/><Relationship Id="rId3" Type="http://schemas.openxmlformats.org/officeDocument/2006/relationships/image" Target="../media/image45.png"/><Relationship Id="rId21" Type="http://schemas.openxmlformats.org/officeDocument/2006/relationships/image" Target="../media/image56.png"/><Relationship Id="rId7" Type="http://schemas.microsoft.com/office/2007/relationships/hdphoto" Target="../media/hdphoto13.wdp"/><Relationship Id="rId12" Type="http://schemas.openxmlformats.org/officeDocument/2006/relationships/image" Target="../media/image51.png"/><Relationship Id="rId17" Type="http://schemas.openxmlformats.org/officeDocument/2006/relationships/image" Target="../media/image5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microsoft.com/office/2007/relationships/hdphoto" Target="../media/hdphoto16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.png"/><Relationship Id="rId24" Type="http://schemas.microsoft.com/office/2007/relationships/hdphoto" Target="../media/hdphoto20.wdp"/><Relationship Id="rId5" Type="http://schemas.openxmlformats.org/officeDocument/2006/relationships/image" Target="../media/image47.png"/><Relationship Id="rId15" Type="http://schemas.openxmlformats.org/officeDocument/2006/relationships/image" Target="../media/image53.png"/><Relationship Id="rId23" Type="http://schemas.openxmlformats.org/officeDocument/2006/relationships/image" Target="../media/image57.png"/><Relationship Id="rId28" Type="http://schemas.microsoft.com/office/2007/relationships/hdphoto" Target="../media/hdphoto12.wdp"/><Relationship Id="rId10" Type="http://schemas.openxmlformats.org/officeDocument/2006/relationships/image" Target="../media/image50.jpeg"/><Relationship Id="rId19" Type="http://schemas.openxmlformats.org/officeDocument/2006/relationships/image" Target="../media/image55.jpeg"/><Relationship Id="rId4" Type="http://schemas.openxmlformats.org/officeDocument/2006/relationships/image" Target="../media/image46.png"/><Relationship Id="rId9" Type="http://schemas.microsoft.com/office/2007/relationships/hdphoto" Target="../media/hdphoto14.wdp"/><Relationship Id="rId14" Type="http://schemas.openxmlformats.org/officeDocument/2006/relationships/image" Target="../media/image52.jpeg"/><Relationship Id="rId22" Type="http://schemas.microsoft.com/office/2007/relationships/hdphoto" Target="../media/hdphoto19.wdp"/><Relationship Id="rId27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6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microsoft.com/office/2007/relationships/hdphoto" Target="../media/hdphoto22.wdp"/><Relationship Id="rId5" Type="http://schemas.openxmlformats.org/officeDocument/2006/relationships/image" Target="../media/image60.png"/><Relationship Id="rId15" Type="http://schemas.openxmlformats.org/officeDocument/2006/relationships/image" Target="../media/image68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microsoft.com/office/2007/relationships/hdphoto" Target="../media/hdphoto21.wdp"/><Relationship Id="rId1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0.jpeg"/><Relationship Id="rId7" Type="http://schemas.openxmlformats.org/officeDocument/2006/relationships/image" Target="../media/image7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10" Type="http://schemas.openxmlformats.org/officeDocument/2006/relationships/image" Target="../media/image80.jpe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au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543719"/>
              </p:ext>
            </p:extLst>
          </p:nvPr>
        </p:nvGraphicFramePr>
        <p:xfrm>
          <a:off x="4494317" y="2084592"/>
          <a:ext cx="2223758" cy="6153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6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IK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SCx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Hmax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68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10kg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0,56m²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12m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" name="ZoneTexte 70"/>
          <p:cNvSpPr txBox="1"/>
          <p:nvPr/>
        </p:nvSpPr>
        <p:spPr>
          <a:xfrm>
            <a:off x="1847852" y="205048"/>
            <a:ext cx="3060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AMARANTE</a:t>
            </a:r>
          </a:p>
          <a:p>
            <a:pPr algn="ctr"/>
            <a:r>
              <a:rPr lang="fr-FR" b="1" i="1" dirty="0">
                <a:latin typeface="Aharoni" panose="02010803020104030203" pitchFamily="2" charset="-79"/>
                <a:cs typeface="Aharoni" panose="02010803020104030203" pitchFamily="2" charset="-79"/>
              </a:rPr>
              <a:t> LED</a:t>
            </a:r>
          </a:p>
          <a:p>
            <a:pPr algn="ctr"/>
            <a:endParaRPr lang="fr-FR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fr-FR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b="1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260650" y="4941953"/>
            <a:ext cx="63367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4725195" y="203140"/>
            <a:ext cx="1929687" cy="1800199"/>
            <a:chOff x="7586153" y="627692"/>
            <a:chExt cx="1929687" cy="1800200"/>
          </a:xfrm>
        </p:grpSpPr>
        <p:grpSp>
          <p:nvGrpSpPr>
            <p:cNvPr id="46" name="Groupe 45"/>
            <p:cNvGrpSpPr/>
            <p:nvPr/>
          </p:nvGrpSpPr>
          <p:grpSpPr>
            <a:xfrm>
              <a:off x="7586153" y="627692"/>
              <a:ext cx="1929687" cy="1800200"/>
              <a:chOff x="4595663" y="539555"/>
              <a:chExt cx="1929687" cy="18002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595663" y="539555"/>
                <a:ext cx="1929687" cy="1800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1270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2539" y="611506"/>
                <a:ext cx="510858" cy="360000"/>
              </a:xfrm>
              <a:prstGeom prst="rect">
                <a:avLst/>
              </a:prstGeom>
            </p:spPr>
          </p:pic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2132" y="611506"/>
                <a:ext cx="346800" cy="360000"/>
              </a:xfrm>
              <a:prstGeom prst="rect">
                <a:avLst/>
              </a:prstGeom>
            </p:spPr>
          </p:pic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7906" y="61150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2545" y="1062636"/>
                <a:ext cx="363349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Image 5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1041" y="1546916"/>
                <a:ext cx="360000" cy="360000"/>
              </a:xfrm>
              <a:prstGeom prst="rect">
                <a:avLst/>
              </a:prstGeom>
            </p:spPr>
          </p:pic>
          <p:sp>
            <p:nvSpPr>
              <p:cNvPr id="54" name="ZoneTexte 53"/>
              <p:cNvSpPr txBox="1"/>
              <p:nvPr/>
            </p:nvSpPr>
            <p:spPr>
              <a:xfrm>
                <a:off x="4681047" y="1987334"/>
                <a:ext cx="162260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n>
                      <a:solidFill>
                        <a:schemeClr val="tx1"/>
                      </a:solidFill>
                    </a:ln>
                  </a:rPr>
                  <a:t>220-240V 50Hz</a:t>
                </a:r>
              </a:p>
            </p:txBody>
          </p:sp>
          <p:pic>
            <p:nvPicPr>
              <p:cNvPr id="56" name="Picture 9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8392" y="611506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0132" y="1143000"/>
                <a:ext cx="464271" cy="40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4186" y="1678887"/>
                <a:ext cx="655134" cy="228030"/>
              </a:xfrm>
              <a:prstGeom prst="rect">
                <a:avLst/>
              </a:prstGeom>
            </p:spPr>
          </p:pic>
        </p:grpSp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561" y="1636705"/>
              <a:ext cx="360000" cy="360000"/>
            </a:xfrm>
            <a:prstGeom prst="rect">
              <a:avLst/>
            </a:prstGeom>
          </p:spPr>
        </p:pic>
      </p:grpSp>
      <p:sp>
        <p:nvSpPr>
          <p:cNvPr id="37" name="ZoneTexte 3"/>
          <p:cNvSpPr txBox="1">
            <a:spLocks noChangeArrowheads="1"/>
          </p:cNvSpPr>
          <p:nvPr/>
        </p:nvSpPr>
        <p:spPr bwMode="auto">
          <a:xfrm>
            <a:off x="4599106" y="9507798"/>
            <a:ext cx="11516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/>
              <a:t>0539_5100_F_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5270205" y="777357"/>
            <a:ext cx="716665" cy="361353"/>
            <a:chOff x="7763101" y="3408390"/>
            <a:chExt cx="716665" cy="361353"/>
          </a:xfrm>
        </p:grpSpPr>
        <p:sp>
          <p:nvSpPr>
            <p:cNvPr id="42" name="Rectangle 41"/>
            <p:cNvSpPr/>
            <p:nvPr/>
          </p:nvSpPr>
          <p:spPr>
            <a:xfrm>
              <a:off x="7794166" y="3408390"/>
              <a:ext cx="648724" cy="361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763101" y="3419086"/>
              <a:ext cx="7166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Arial Black" panose="020B0A04020102020204" pitchFamily="34" charset="0"/>
                </a:rPr>
                <a:t>IP65</a:t>
              </a:r>
            </a:p>
          </p:txBody>
        </p:sp>
      </p:grpSp>
      <p:sp>
        <p:nvSpPr>
          <p:cNvPr id="52" name="ZoneTexte 51"/>
          <p:cNvSpPr txBox="1"/>
          <p:nvPr/>
        </p:nvSpPr>
        <p:spPr>
          <a:xfrm>
            <a:off x="211937" y="8850704"/>
            <a:ext cx="64429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6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600" dirty="0"/>
              <a:t>The lighting part included in this luminaire must maintained by the manufacturer, an authorized service agent or a person with similar technical qualification.</a:t>
            </a:r>
            <a:endParaRPr lang="fr-FR" sz="600" dirty="0"/>
          </a:p>
          <a:p>
            <a:r>
              <a:rPr lang="it-IT" sz="6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  <p:pic>
        <p:nvPicPr>
          <p:cNvPr id="58" name="Picture 12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9744" y1="53846" x2="39744" y2="58974"/>
                        <a14:foregroundMark x1="53846" y1="64103" x2="52564" y2="6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22" y="2066654"/>
            <a:ext cx="331487" cy="33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Espace réservé du numéro de diapositive 3"/>
          <p:cNvSpPr txBox="1">
            <a:spLocks/>
          </p:cNvSpPr>
          <p:nvPr/>
        </p:nvSpPr>
        <p:spPr>
          <a:xfrm>
            <a:off x="6637630" y="9670211"/>
            <a:ext cx="220370" cy="235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2" name="Picture 5" descr="J:\Charte_graphique_Eclatec\1_logos\1-1_Logo_Eclatec\Logo_Eclatec_sans_baseline\Logo_Eclatec_ss-baseline_Quadri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9" y="184765"/>
            <a:ext cx="1260000" cy="3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5304709" y="796901"/>
            <a:ext cx="648724" cy="36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309" y="635091"/>
            <a:ext cx="678420" cy="430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8880" y="946161"/>
            <a:ext cx="1861714" cy="394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Afficher l'image d'origin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50319" y1="8307" x2="50319" y2="8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25" y="4514448"/>
            <a:ext cx="378748" cy="37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Afficher l'image d'origin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50319" y1="8307" x2="50319" y2="8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9" y="4514448"/>
            <a:ext cx="378748" cy="37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Afficher l'image d'orig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5" y="4577390"/>
            <a:ext cx="252863" cy="25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FAFBECB-256E-444F-4E8B-B09A39CACBE3}"/>
              </a:ext>
            </a:extLst>
          </p:cNvPr>
          <p:cNvSpPr txBox="1"/>
          <p:nvPr/>
        </p:nvSpPr>
        <p:spPr>
          <a:xfrm>
            <a:off x="211937" y="9372607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CEA4E4-37F5-B43D-7970-6349109B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03751" y="9336070"/>
            <a:ext cx="1600200" cy="527403"/>
          </a:xfrm>
        </p:spPr>
        <p:txBody>
          <a:bodyPr/>
          <a:lstStyle/>
          <a:p>
            <a:fld id="{515FCA44-5DD4-4771-82AD-3929005242C9}" type="slidenum">
              <a:rPr lang="fr-FR" smtClean="0"/>
              <a:t>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2BEF45-5746-D415-C25C-8BA06C1437B4}"/>
              </a:ext>
            </a:extLst>
          </p:cNvPr>
          <p:cNvSpPr txBox="1"/>
          <p:nvPr/>
        </p:nvSpPr>
        <p:spPr>
          <a:xfrm>
            <a:off x="5086674" y="1290675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/>
              <a:t>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550731-632D-5FDC-F6E6-4FCB2F06CB89}"/>
              </a:ext>
            </a:extLst>
          </p:cNvPr>
          <p:cNvSpPr/>
          <p:nvPr/>
        </p:nvSpPr>
        <p:spPr>
          <a:xfrm>
            <a:off x="4810573" y="1210195"/>
            <a:ext cx="910029" cy="360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069C1B-EB9C-F8D4-C7DF-ADAF46C9983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3098" y="2828830"/>
            <a:ext cx="2030084" cy="1958924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0B649E96-4842-C077-663B-A4B1AA053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0044" y="5065384"/>
            <a:ext cx="1835072" cy="363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8C58E1EA-0E5B-3A98-80A7-9D8AF0E83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4637" y="5066284"/>
            <a:ext cx="2039363" cy="372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à coins arrondis 34">
            <a:extLst>
              <a:ext uri="{FF2B5EF4-FFF2-40B4-BE49-F238E27FC236}">
                <a16:creationId xmlns:a16="http://schemas.microsoft.com/office/drawing/2014/main" id="{C879171D-8D2B-0B94-7B3E-A1CF35473681}"/>
              </a:ext>
            </a:extLst>
          </p:cNvPr>
          <p:cNvSpPr/>
          <p:nvPr/>
        </p:nvSpPr>
        <p:spPr>
          <a:xfrm>
            <a:off x="211937" y="5054533"/>
            <a:ext cx="2052000" cy="3735785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A7C5F80-2801-05C5-9EF7-F41C436BA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7967" y="5210960"/>
            <a:ext cx="1894807" cy="359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à coins arrondis 75">
            <a:extLst>
              <a:ext uri="{FF2B5EF4-FFF2-40B4-BE49-F238E27FC236}">
                <a16:creationId xmlns:a16="http://schemas.microsoft.com/office/drawing/2014/main" id="{F609E529-25C2-7943-EECD-C5CFBB27F9A4}"/>
              </a:ext>
            </a:extLst>
          </p:cNvPr>
          <p:cNvSpPr/>
          <p:nvPr/>
        </p:nvSpPr>
        <p:spPr>
          <a:xfrm>
            <a:off x="4595805" y="5054533"/>
            <a:ext cx="2052000" cy="3735785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76">
            <a:extLst>
              <a:ext uri="{FF2B5EF4-FFF2-40B4-BE49-F238E27FC236}">
                <a16:creationId xmlns:a16="http://schemas.microsoft.com/office/drawing/2014/main" id="{3AD50F53-8500-B8A9-4F61-C837BE456D70}"/>
              </a:ext>
            </a:extLst>
          </p:cNvPr>
          <p:cNvSpPr/>
          <p:nvPr/>
        </p:nvSpPr>
        <p:spPr>
          <a:xfrm>
            <a:off x="2412000" y="5054532"/>
            <a:ext cx="2052000" cy="3735785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19213CB-6EC3-DBDB-29EB-448EA8867E17}"/>
              </a:ext>
            </a:extLst>
          </p:cNvPr>
          <p:cNvGrpSpPr/>
          <p:nvPr/>
        </p:nvGrpSpPr>
        <p:grpSpPr>
          <a:xfrm>
            <a:off x="212236" y="5007727"/>
            <a:ext cx="360000" cy="461665"/>
            <a:chOff x="-2044460" y="628184"/>
            <a:chExt cx="360000" cy="4616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A279A1-0A78-362D-1EC0-C6CD2085795A}"/>
                </a:ext>
              </a:extLst>
            </p:cNvPr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1D12034-6174-658F-ECFA-DCFD595067D9}"/>
                </a:ext>
              </a:extLst>
            </p:cNvPr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60DD84A-55BC-E013-2B47-37A3D474EB5C}"/>
              </a:ext>
            </a:extLst>
          </p:cNvPr>
          <p:cNvGrpSpPr/>
          <p:nvPr/>
        </p:nvGrpSpPr>
        <p:grpSpPr>
          <a:xfrm>
            <a:off x="2414059" y="5005245"/>
            <a:ext cx="360000" cy="461665"/>
            <a:chOff x="-2044460" y="628184"/>
            <a:chExt cx="360000" cy="4616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50001B-44C8-3704-9643-4F26926B12F2}"/>
                </a:ext>
              </a:extLst>
            </p:cNvPr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712EECD-3C4C-3974-AD14-1B5C4872E082}"/>
                </a:ext>
              </a:extLst>
            </p:cNvPr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C59977A-48C1-EBA5-18DD-A8C622D9AE43}"/>
              </a:ext>
            </a:extLst>
          </p:cNvPr>
          <p:cNvGrpSpPr/>
          <p:nvPr/>
        </p:nvGrpSpPr>
        <p:grpSpPr>
          <a:xfrm>
            <a:off x="4595805" y="5007727"/>
            <a:ext cx="360000" cy="461665"/>
            <a:chOff x="-2044460" y="628184"/>
            <a:chExt cx="360000" cy="4616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6D33B2-016F-B27A-7D43-6BFDCB1D087E}"/>
                </a:ext>
              </a:extLst>
            </p:cNvPr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0FE02B63-9563-C208-0F1D-9AF5E9636C95}"/>
                </a:ext>
              </a:extLst>
            </p:cNvPr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000769EF-58D2-EBA7-7E7C-E8CDD8C98A53}"/>
              </a:ext>
            </a:extLst>
          </p:cNvPr>
          <p:cNvGrpSpPr/>
          <p:nvPr/>
        </p:nvGrpSpPr>
        <p:grpSpPr>
          <a:xfrm>
            <a:off x="1694958" y="6446481"/>
            <a:ext cx="305788" cy="338554"/>
            <a:chOff x="8014278" y="3151414"/>
            <a:chExt cx="305788" cy="338553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23F7310F-2B86-5E21-23B7-243E05767B8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ABE715B-2BD9-AE93-3B82-44934E8AE91B}"/>
                </a:ext>
              </a:extLst>
            </p:cNvPr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1D16130-9D55-A0E5-DB63-A9D687BE4341}"/>
              </a:ext>
            </a:extLst>
          </p:cNvPr>
          <p:cNvGrpSpPr/>
          <p:nvPr/>
        </p:nvGrpSpPr>
        <p:grpSpPr>
          <a:xfrm>
            <a:off x="1107498" y="7473379"/>
            <a:ext cx="305788" cy="338554"/>
            <a:chOff x="8014278" y="3151414"/>
            <a:chExt cx="305788" cy="338553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0F4D04DC-4F24-F16D-65B5-5A5EB2462B2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2BD8CA9-770F-024D-6331-5F650189E5A6}"/>
                </a:ext>
              </a:extLst>
            </p:cNvPr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6AF45F9A-5F73-77C2-71D5-1485D12C12B9}"/>
              </a:ext>
            </a:extLst>
          </p:cNvPr>
          <p:cNvSpPr txBox="1"/>
          <p:nvPr/>
        </p:nvSpPr>
        <p:spPr>
          <a:xfrm>
            <a:off x="1835615" y="682177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X3</a:t>
            </a:r>
            <a:endParaRPr lang="fr-FR" sz="1400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290EB58-9595-C746-3061-29AE879EC4F9}"/>
              </a:ext>
            </a:extLst>
          </p:cNvPr>
          <p:cNvGrpSpPr/>
          <p:nvPr/>
        </p:nvGrpSpPr>
        <p:grpSpPr>
          <a:xfrm>
            <a:off x="1503463" y="5054533"/>
            <a:ext cx="759519" cy="468000"/>
            <a:chOff x="7505740" y="1078477"/>
            <a:chExt cx="360040" cy="296448"/>
          </a:xfrm>
        </p:grpSpPr>
        <p:sp>
          <p:nvSpPr>
            <p:cNvPr id="33" name="Rectangle à coins arrondis 61">
              <a:extLst>
                <a:ext uri="{FF2B5EF4-FFF2-40B4-BE49-F238E27FC236}">
                  <a16:creationId xmlns:a16="http://schemas.microsoft.com/office/drawing/2014/main" id="{BD9AF5BD-4CA6-2FDF-46F3-7F8DA6644AFC}"/>
                </a:ext>
              </a:extLst>
            </p:cNvPr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139F46F7-42CD-5C0F-0C64-ED359C9C74CC}"/>
                </a:ext>
              </a:extLst>
            </p:cNvPr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36" name="Picture 10">
            <a:extLst>
              <a:ext uri="{FF2B5EF4-FFF2-40B4-BE49-F238E27FC236}">
                <a16:creationId xmlns:a16="http://schemas.microsoft.com/office/drawing/2014/main" id="{6E435EC9-E372-F1E1-5514-EB3EDB8EB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7660" y="5071889"/>
            <a:ext cx="456292" cy="42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>
            <a:extLst>
              <a:ext uri="{FF2B5EF4-FFF2-40B4-BE49-F238E27FC236}">
                <a16:creationId xmlns:a16="http://schemas.microsoft.com/office/drawing/2014/main" id="{D87A8825-6470-6785-23AC-5F41A9FA5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641597">
            <a:off x="1503223" y="5203019"/>
            <a:ext cx="395756" cy="15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Forme libre 54">
            <a:extLst>
              <a:ext uri="{FF2B5EF4-FFF2-40B4-BE49-F238E27FC236}">
                <a16:creationId xmlns:a16="http://schemas.microsoft.com/office/drawing/2014/main" id="{6535B8AC-75BD-4329-D4D7-4B2B60180F3C}"/>
              </a:ext>
            </a:extLst>
          </p:cNvPr>
          <p:cNvSpPr/>
          <p:nvPr/>
        </p:nvSpPr>
        <p:spPr>
          <a:xfrm>
            <a:off x="2990629" y="5929680"/>
            <a:ext cx="888144" cy="1032468"/>
          </a:xfrm>
          <a:custGeom>
            <a:avLst/>
            <a:gdLst>
              <a:gd name="connsiteX0" fmla="*/ 0 w 905346"/>
              <a:gd name="connsiteY0" fmla="*/ 1086416 h 1086416"/>
              <a:gd name="connsiteX1" fmla="*/ 149382 w 905346"/>
              <a:gd name="connsiteY1" fmla="*/ 380246 h 1086416"/>
              <a:gd name="connsiteX2" fmla="*/ 660903 w 905346"/>
              <a:gd name="connsiteY2" fmla="*/ 303291 h 1086416"/>
              <a:gd name="connsiteX3" fmla="*/ 905346 w 905346"/>
              <a:gd name="connsiteY3" fmla="*/ 0 h 108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5346" h="1086416">
                <a:moveTo>
                  <a:pt x="0" y="1086416"/>
                </a:moveTo>
                <a:cubicBezTo>
                  <a:pt x="19615" y="798591"/>
                  <a:pt x="39231" y="510767"/>
                  <a:pt x="149382" y="380246"/>
                </a:cubicBezTo>
                <a:cubicBezTo>
                  <a:pt x="259533" y="249725"/>
                  <a:pt x="534909" y="366665"/>
                  <a:pt x="660903" y="303291"/>
                </a:cubicBezTo>
                <a:cubicBezTo>
                  <a:pt x="786897" y="239917"/>
                  <a:pt x="846499" y="52812"/>
                  <a:pt x="905346" y="0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55">
            <a:extLst>
              <a:ext uri="{FF2B5EF4-FFF2-40B4-BE49-F238E27FC236}">
                <a16:creationId xmlns:a16="http://schemas.microsoft.com/office/drawing/2014/main" id="{5AE6AE96-EEC6-963A-A991-14DCB5BD558A}"/>
              </a:ext>
            </a:extLst>
          </p:cNvPr>
          <p:cNvSpPr/>
          <p:nvPr/>
        </p:nvSpPr>
        <p:spPr>
          <a:xfrm>
            <a:off x="3359532" y="5759728"/>
            <a:ext cx="295808" cy="1299174"/>
          </a:xfrm>
          <a:custGeom>
            <a:avLst/>
            <a:gdLst>
              <a:gd name="connsiteX0" fmla="*/ 101159 w 341075"/>
              <a:gd name="connsiteY0" fmla="*/ 1369204 h 1369204"/>
              <a:gd name="connsiteX1" fmla="*/ 209800 w 341075"/>
              <a:gd name="connsiteY1" fmla="*/ 952745 h 1369204"/>
              <a:gd name="connsiteX2" fmla="*/ 1571 w 341075"/>
              <a:gd name="connsiteY2" fmla="*/ 346163 h 1369204"/>
              <a:gd name="connsiteX3" fmla="*/ 341075 w 341075"/>
              <a:gd name="connsiteY3" fmla="*/ 2131 h 136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75" h="1369204">
                <a:moveTo>
                  <a:pt x="101159" y="1369204"/>
                </a:moveTo>
                <a:cubicBezTo>
                  <a:pt x="163778" y="1246228"/>
                  <a:pt x="226398" y="1123252"/>
                  <a:pt x="209800" y="952745"/>
                </a:cubicBezTo>
                <a:cubicBezTo>
                  <a:pt x="193202" y="782238"/>
                  <a:pt x="-20308" y="504599"/>
                  <a:pt x="1571" y="346163"/>
                </a:cubicBezTo>
                <a:cubicBezTo>
                  <a:pt x="23450" y="187727"/>
                  <a:pt x="249032" y="-23521"/>
                  <a:pt x="341075" y="2131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 56">
            <a:extLst>
              <a:ext uri="{FF2B5EF4-FFF2-40B4-BE49-F238E27FC236}">
                <a16:creationId xmlns:a16="http://schemas.microsoft.com/office/drawing/2014/main" id="{91540BF6-BDF5-D953-418E-D2AE46C004A2}"/>
              </a:ext>
            </a:extLst>
          </p:cNvPr>
          <p:cNvSpPr/>
          <p:nvPr/>
        </p:nvSpPr>
        <p:spPr>
          <a:xfrm>
            <a:off x="3655339" y="6111990"/>
            <a:ext cx="424752" cy="1191356"/>
          </a:xfrm>
          <a:custGeom>
            <a:avLst/>
            <a:gdLst>
              <a:gd name="connsiteX0" fmla="*/ 0 w 411933"/>
              <a:gd name="connsiteY0" fmla="*/ 1299173 h 1299173"/>
              <a:gd name="connsiteX1" fmla="*/ 280658 w 411933"/>
              <a:gd name="connsiteY1" fmla="*/ 860080 h 1299173"/>
              <a:gd name="connsiteX2" fmla="*/ 185596 w 411933"/>
              <a:gd name="connsiteY2" fmla="*/ 466254 h 1299173"/>
              <a:gd name="connsiteX3" fmla="*/ 411933 w 411933"/>
              <a:gd name="connsiteY3" fmla="*/ 0 h 129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933" h="1299173">
                <a:moveTo>
                  <a:pt x="0" y="1299173"/>
                </a:moveTo>
                <a:cubicBezTo>
                  <a:pt x="124862" y="1149036"/>
                  <a:pt x="249725" y="998900"/>
                  <a:pt x="280658" y="860080"/>
                </a:cubicBezTo>
                <a:cubicBezTo>
                  <a:pt x="311591" y="721260"/>
                  <a:pt x="163717" y="609601"/>
                  <a:pt x="185596" y="466254"/>
                </a:cubicBezTo>
                <a:cubicBezTo>
                  <a:pt x="207475" y="322907"/>
                  <a:pt x="309704" y="161453"/>
                  <a:pt x="411933" y="0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 57">
            <a:extLst>
              <a:ext uri="{FF2B5EF4-FFF2-40B4-BE49-F238E27FC236}">
                <a16:creationId xmlns:a16="http://schemas.microsoft.com/office/drawing/2014/main" id="{B7F775DD-717F-8D31-C28A-27EB0E0AFEB1}"/>
              </a:ext>
            </a:extLst>
          </p:cNvPr>
          <p:cNvSpPr/>
          <p:nvPr/>
        </p:nvSpPr>
        <p:spPr>
          <a:xfrm>
            <a:off x="4098959" y="6240454"/>
            <a:ext cx="138537" cy="967829"/>
          </a:xfrm>
          <a:custGeom>
            <a:avLst/>
            <a:gdLst>
              <a:gd name="connsiteX0" fmla="*/ 0 w 144855"/>
              <a:gd name="connsiteY0" fmla="*/ 1054728 h 1054728"/>
              <a:gd name="connsiteX1" fmla="*/ 117695 w 144855"/>
              <a:gd name="connsiteY1" fmla="*/ 538681 h 1054728"/>
              <a:gd name="connsiteX2" fmla="*/ 36214 w 144855"/>
              <a:gd name="connsiteY2" fmla="*/ 294237 h 1054728"/>
              <a:gd name="connsiteX3" fmla="*/ 144855 w 144855"/>
              <a:gd name="connsiteY3" fmla="*/ 0 h 105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855" h="1054728">
                <a:moveTo>
                  <a:pt x="0" y="1054728"/>
                </a:moveTo>
                <a:cubicBezTo>
                  <a:pt x="55829" y="860078"/>
                  <a:pt x="111659" y="665429"/>
                  <a:pt x="117695" y="538681"/>
                </a:cubicBezTo>
                <a:cubicBezTo>
                  <a:pt x="123731" y="411933"/>
                  <a:pt x="31687" y="384017"/>
                  <a:pt x="36214" y="294237"/>
                </a:cubicBezTo>
                <a:cubicBezTo>
                  <a:pt x="40741" y="204457"/>
                  <a:pt x="92798" y="102228"/>
                  <a:pt x="144855" y="0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orme libre 58">
            <a:extLst>
              <a:ext uri="{FF2B5EF4-FFF2-40B4-BE49-F238E27FC236}">
                <a16:creationId xmlns:a16="http://schemas.microsoft.com/office/drawing/2014/main" id="{005AB4C3-3652-D331-E781-72E4CBFB01E8}"/>
              </a:ext>
            </a:extLst>
          </p:cNvPr>
          <p:cNvSpPr/>
          <p:nvPr/>
        </p:nvSpPr>
        <p:spPr>
          <a:xfrm>
            <a:off x="2893887" y="6962148"/>
            <a:ext cx="118144" cy="477078"/>
          </a:xfrm>
          <a:custGeom>
            <a:avLst/>
            <a:gdLst>
              <a:gd name="connsiteX0" fmla="*/ 2850 w 118144"/>
              <a:gd name="connsiteY0" fmla="*/ 477078 h 477078"/>
              <a:gd name="connsiteX1" fmla="*/ 10802 w 118144"/>
              <a:gd name="connsiteY1" fmla="*/ 170953 h 477078"/>
              <a:gd name="connsiteX2" fmla="*/ 90315 w 118144"/>
              <a:gd name="connsiteY2" fmla="*/ 67586 h 477078"/>
              <a:gd name="connsiteX3" fmla="*/ 118144 w 118144"/>
              <a:gd name="connsiteY3" fmla="*/ 0 h 47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44" h="477078">
                <a:moveTo>
                  <a:pt x="2850" y="477078"/>
                </a:moveTo>
                <a:cubicBezTo>
                  <a:pt x="-463" y="358139"/>
                  <a:pt x="-3775" y="239201"/>
                  <a:pt x="10802" y="170953"/>
                </a:cubicBezTo>
                <a:cubicBezTo>
                  <a:pt x="25379" y="102705"/>
                  <a:pt x="72425" y="96078"/>
                  <a:pt x="90315" y="67586"/>
                </a:cubicBezTo>
                <a:cubicBezTo>
                  <a:pt x="108205" y="39094"/>
                  <a:pt x="106217" y="1325"/>
                  <a:pt x="118144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Forme libre 59">
            <a:extLst>
              <a:ext uri="{FF2B5EF4-FFF2-40B4-BE49-F238E27FC236}">
                <a16:creationId xmlns:a16="http://schemas.microsoft.com/office/drawing/2014/main" id="{A4E26D83-53E6-1FC8-9DEF-80012779878C}"/>
              </a:ext>
            </a:extLst>
          </p:cNvPr>
          <p:cNvSpPr/>
          <p:nvPr/>
        </p:nvSpPr>
        <p:spPr>
          <a:xfrm>
            <a:off x="3016007" y="6962148"/>
            <a:ext cx="19878" cy="166978"/>
          </a:xfrm>
          <a:custGeom>
            <a:avLst/>
            <a:gdLst>
              <a:gd name="connsiteX0" fmla="*/ 19878 w 19878"/>
              <a:gd name="connsiteY0" fmla="*/ 166978 h 166978"/>
              <a:gd name="connsiteX1" fmla="*/ 0 w 19878"/>
              <a:gd name="connsiteY1" fmla="*/ 0 h 16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78" h="166978">
                <a:moveTo>
                  <a:pt x="19878" y="166978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Forme libre 60">
            <a:extLst>
              <a:ext uri="{FF2B5EF4-FFF2-40B4-BE49-F238E27FC236}">
                <a16:creationId xmlns:a16="http://schemas.microsoft.com/office/drawing/2014/main" id="{15DD9C76-E2A9-696D-CCB9-1917C5C03988}"/>
              </a:ext>
            </a:extLst>
          </p:cNvPr>
          <p:cNvSpPr/>
          <p:nvPr/>
        </p:nvSpPr>
        <p:spPr>
          <a:xfrm>
            <a:off x="3298278" y="7057473"/>
            <a:ext cx="159026" cy="262484"/>
          </a:xfrm>
          <a:custGeom>
            <a:avLst/>
            <a:gdLst>
              <a:gd name="connsiteX0" fmla="*/ 0 w 159026"/>
              <a:gd name="connsiteY0" fmla="*/ 262484 h 262484"/>
              <a:gd name="connsiteX1" fmla="*/ 27830 w 159026"/>
              <a:gd name="connsiteY1" fmla="*/ 71653 h 262484"/>
              <a:gd name="connsiteX2" fmla="*/ 87465 w 159026"/>
              <a:gd name="connsiteY2" fmla="*/ 23945 h 262484"/>
              <a:gd name="connsiteX3" fmla="*/ 159026 w 159026"/>
              <a:gd name="connsiteY3" fmla="*/ 91 h 26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26" h="262484">
                <a:moveTo>
                  <a:pt x="0" y="262484"/>
                </a:moveTo>
                <a:cubicBezTo>
                  <a:pt x="6626" y="186946"/>
                  <a:pt x="13253" y="111409"/>
                  <a:pt x="27830" y="71653"/>
                </a:cubicBezTo>
                <a:cubicBezTo>
                  <a:pt x="42407" y="31897"/>
                  <a:pt x="65599" y="35872"/>
                  <a:pt x="87465" y="23945"/>
                </a:cubicBezTo>
                <a:cubicBezTo>
                  <a:pt x="109331" y="12018"/>
                  <a:pt x="147099" y="-1234"/>
                  <a:pt x="159026" y="91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Forme libre 61">
            <a:extLst>
              <a:ext uri="{FF2B5EF4-FFF2-40B4-BE49-F238E27FC236}">
                <a16:creationId xmlns:a16="http://schemas.microsoft.com/office/drawing/2014/main" id="{197376DC-0B52-FDD3-FF51-132C2DA09691}"/>
              </a:ext>
            </a:extLst>
          </p:cNvPr>
          <p:cNvSpPr/>
          <p:nvPr/>
        </p:nvSpPr>
        <p:spPr>
          <a:xfrm>
            <a:off x="3443302" y="7049613"/>
            <a:ext cx="21954" cy="306125"/>
          </a:xfrm>
          <a:custGeom>
            <a:avLst/>
            <a:gdLst>
              <a:gd name="connsiteX0" fmla="*/ 6051 w 21954"/>
              <a:gd name="connsiteY0" fmla="*/ 306125 h 306125"/>
              <a:gd name="connsiteX1" fmla="*/ 21954 w 21954"/>
              <a:gd name="connsiteY1" fmla="*/ 0 h 30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54" h="306125">
                <a:moveTo>
                  <a:pt x="6051" y="306125"/>
                </a:moveTo>
                <a:cubicBezTo>
                  <a:pt x="-906" y="170621"/>
                  <a:pt x="-7863" y="35118"/>
                  <a:pt x="21954" y="0"/>
                </a:cubicBez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Forme libre 62">
            <a:extLst>
              <a:ext uri="{FF2B5EF4-FFF2-40B4-BE49-F238E27FC236}">
                <a16:creationId xmlns:a16="http://schemas.microsoft.com/office/drawing/2014/main" id="{E77B87A8-36B7-80C1-08BD-87525A304C8F}"/>
              </a:ext>
            </a:extLst>
          </p:cNvPr>
          <p:cNvSpPr/>
          <p:nvPr/>
        </p:nvSpPr>
        <p:spPr>
          <a:xfrm>
            <a:off x="3552720" y="7300079"/>
            <a:ext cx="103367" cy="302149"/>
          </a:xfrm>
          <a:custGeom>
            <a:avLst/>
            <a:gdLst>
              <a:gd name="connsiteX0" fmla="*/ 0 w 103367"/>
              <a:gd name="connsiteY0" fmla="*/ 302149 h 302149"/>
              <a:gd name="connsiteX1" fmla="*/ 39757 w 103367"/>
              <a:gd name="connsiteY1" fmla="*/ 71561 h 302149"/>
              <a:gd name="connsiteX2" fmla="*/ 103367 w 103367"/>
              <a:gd name="connsiteY2" fmla="*/ 0 h 30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367" h="302149">
                <a:moveTo>
                  <a:pt x="0" y="302149"/>
                </a:moveTo>
                <a:cubicBezTo>
                  <a:pt x="11264" y="212034"/>
                  <a:pt x="22529" y="121919"/>
                  <a:pt x="39757" y="71561"/>
                </a:cubicBezTo>
                <a:cubicBezTo>
                  <a:pt x="56985" y="21203"/>
                  <a:pt x="94753" y="13915"/>
                  <a:pt x="103367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Forme libre 63">
            <a:extLst>
              <a:ext uri="{FF2B5EF4-FFF2-40B4-BE49-F238E27FC236}">
                <a16:creationId xmlns:a16="http://schemas.microsoft.com/office/drawing/2014/main" id="{B22A153A-E940-707E-6673-64FD1C5963C8}"/>
              </a:ext>
            </a:extLst>
          </p:cNvPr>
          <p:cNvSpPr/>
          <p:nvPr/>
        </p:nvSpPr>
        <p:spPr>
          <a:xfrm>
            <a:off x="3652111" y="7308030"/>
            <a:ext cx="43733" cy="341906"/>
          </a:xfrm>
          <a:custGeom>
            <a:avLst/>
            <a:gdLst>
              <a:gd name="connsiteX0" fmla="*/ 43733 w 43733"/>
              <a:gd name="connsiteY0" fmla="*/ 341906 h 341906"/>
              <a:gd name="connsiteX1" fmla="*/ 0 w 43733"/>
              <a:gd name="connsiteY1" fmla="*/ 0 h 34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733" h="341906">
                <a:moveTo>
                  <a:pt x="43733" y="341906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Forme libre 64">
            <a:extLst>
              <a:ext uri="{FF2B5EF4-FFF2-40B4-BE49-F238E27FC236}">
                <a16:creationId xmlns:a16="http://schemas.microsoft.com/office/drawing/2014/main" id="{8F78ED61-24C3-FBD3-10F0-FE4D94DB31B5}"/>
              </a:ext>
            </a:extLst>
          </p:cNvPr>
          <p:cNvSpPr/>
          <p:nvPr/>
        </p:nvSpPr>
        <p:spPr>
          <a:xfrm>
            <a:off x="3934383" y="7208639"/>
            <a:ext cx="155050" cy="286247"/>
          </a:xfrm>
          <a:custGeom>
            <a:avLst/>
            <a:gdLst>
              <a:gd name="connsiteX0" fmla="*/ 0 w 155050"/>
              <a:gd name="connsiteY0" fmla="*/ 286247 h 286247"/>
              <a:gd name="connsiteX1" fmla="*/ 55659 w 155050"/>
              <a:gd name="connsiteY1" fmla="*/ 166977 h 286247"/>
              <a:gd name="connsiteX2" fmla="*/ 119269 w 155050"/>
              <a:gd name="connsiteY2" fmla="*/ 87464 h 286247"/>
              <a:gd name="connsiteX3" fmla="*/ 155050 w 155050"/>
              <a:gd name="connsiteY3" fmla="*/ 0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0" h="286247">
                <a:moveTo>
                  <a:pt x="0" y="286247"/>
                </a:moveTo>
                <a:cubicBezTo>
                  <a:pt x="17890" y="243177"/>
                  <a:pt x="35781" y="200107"/>
                  <a:pt x="55659" y="166977"/>
                </a:cubicBezTo>
                <a:cubicBezTo>
                  <a:pt x="75537" y="133846"/>
                  <a:pt x="102704" y="115293"/>
                  <a:pt x="119269" y="87464"/>
                </a:cubicBezTo>
                <a:cubicBezTo>
                  <a:pt x="135834" y="59635"/>
                  <a:pt x="155050" y="0"/>
                  <a:pt x="15505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Forme libre 65">
            <a:extLst>
              <a:ext uri="{FF2B5EF4-FFF2-40B4-BE49-F238E27FC236}">
                <a16:creationId xmlns:a16="http://schemas.microsoft.com/office/drawing/2014/main" id="{27813B2B-B417-0368-57F6-429786F792B7}"/>
              </a:ext>
            </a:extLst>
          </p:cNvPr>
          <p:cNvSpPr/>
          <p:nvPr/>
        </p:nvSpPr>
        <p:spPr>
          <a:xfrm>
            <a:off x="4089433" y="7216590"/>
            <a:ext cx="15951" cy="310101"/>
          </a:xfrm>
          <a:custGeom>
            <a:avLst/>
            <a:gdLst>
              <a:gd name="connsiteX0" fmla="*/ 3976 w 15951"/>
              <a:gd name="connsiteY0" fmla="*/ 310101 h 310101"/>
              <a:gd name="connsiteX1" fmla="*/ 15903 w 15951"/>
              <a:gd name="connsiteY1" fmla="*/ 155050 h 310101"/>
              <a:gd name="connsiteX2" fmla="*/ 0 w 15951"/>
              <a:gd name="connsiteY2" fmla="*/ 0 h 3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51" h="310101">
                <a:moveTo>
                  <a:pt x="3976" y="310101"/>
                </a:moveTo>
                <a:cubicBezTo>
                  <a:pt x="10271" y="258417"/>
                  <a:pt x="16566" y="206733"/>
                  <a:pt x="15903" y="155050"/>
                </a:cubicBezTo>
                <a:cubicBezTo>
                  <a:pt x="15240" y="103367"/>
                  <a:pt x="7620" y="51683"/>
                  <a:pt x="0" y="0"/>
                </a:cubicBez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2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e 83"/>
          <p:cNvGrpSpPr/>
          <p:nvPr/>
        </p:nvGrpSpPr>
        <p:grpSpPr>
          <a:xfrm>
            <a:off x="5916002" y="4952289"/>
            <a:ext cx="759519" cy="546872"/>
            <a:chOff x="7505740" y="1078477"/>
            <a:chExt cx="360040" cy="296448"/>
          </a:xfrm>
        </p:grpSpPr>
        <p:sp>
          <p:nvSpPr>
            <p:cNvPr id="86" name="ZoneTexte 85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85" name="Rectangle à coins arrondis 84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4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368" y="276660"/>
            <a:ext cx="2230001" cy="211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oupe 79"/>
          <p:cNvGrpSpPr/>
          <p:nvPr/>
        </p:nvGrpSpPr>
        <p:grpSpPr>
          <a:xfrm>
            <a:off x="1704452" y="129429"/>
            <a:ext cx="759519" cy="468000"/>
            <a:chOff x="7505740" y="1078477"/>
            <a:chExt cx="360040" cy="296448"/>
          </a:xfrm>
        </p:grpSpPr>
        <p:sp>
          <p:nvSpPr>
            <p:cNvPr id="81" name="Rectangle à coins arrondis 80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14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022" y="4972773"/>
            <a:ext cx="1916369" cy="375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0368" y="126998"/>
            <a:ext cx="1980000" cy="469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47" y="2648309"/>
            <a:ext cx="2324248" cy="215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14" descr="Afficher l'image d'origine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258" y="637033"/>
            <a:ext cx="1433919" cy="2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4" descr="Afficher l'image d'origine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91719" y="7238202"/>
            <a:ext cx="1639626" cy="25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à coins arrondis 62"/>
          <p:cNvSpPr/>
          <p:nvPr/>
        </p:nvSpPr>
        <p:spPr>
          <a:xfrm>
            <a:off x="2577488" y="125849"/>
            <a:ext cx="4082186" cy="4691855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à coins arrondis 91"/>
          <p:cNvSpPr/>
          <p:nvPr/>
        </p:nvSpPr>
        <p:spPr>
          <a:xfrm>
            <a:off x="211937" y="125849"/>
            <a:ext cx="2252034" cy="2268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6" name="Rectangle à coins arrondis 125"/>
          <p:cNvSpPr/>
          <p:nvPr/>
        </p:nvSpPr>
        <p:spPr>
          <a:xfrm>
            <a:off x="2593333" y="4953000"/>
            <a:ext cx="4082187" cy="3804726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211937" y="76166"/>
            <a:ext cx="360000" cy="461665"/>
            <a:chOff x="-2044460" y="628184"/>
            <a:chExt cx="360000" cy="461665"/>
          </a:xfrm>
        </p:grpSpPr>
        <p:sp>
          <p:nvSpPr>
            <p:cNvPr id="8" name="Rectangle 7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186" name="Groupe 185"/>
          <p:cNvGrpSpPr/>
          <p:nvPr/>
        </p:nvGrpSpPr>
        <p:grpSpPr>
          <a:xfrm>
            <a:off x="2578123" y="76166"/>
            <a:ext cx="360000" cy="461665"/>
            <a:chOff x="-2044460" y="630043"/>
            <a:chExt cx="360000" cy="461665"/>
          </a:xfrm>
        </p:grpSpPr>
        <p:sp>
          <p:nvSpPr>
            <p:cNvPr id="187" name="Rectangle 186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ZoneTexte 187"/>
            <p:cNvSpPr txBox="1"/>
            <p:nvPr/>
          </p:nvSpPr>
          <p:spPr>
            <a:xfrm>
              <a:off x="-2029250" y="630043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</a:t>
              </a:r>
              <a:endParaRPr lang="fr-FR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5" name="Groupe 194"/>
          <p:cNvGrpSpPr/>
          <p:nvPr/>
        </p:nvGrpSpPr>
        <p:grpSpPr>
          <a:xfrm>
            <a:off x="2593274" y="4903895"/>
            <a:ext cx="360000" cy="461665"/>
            <a:chOff x="-2044460" y="628184"/>
            <a:chExt cx="360000" cy="461665"/>
          </a:xfrm>
        </p:grpSpPr>
        <p:sp>
          <p:nvSpPr>
            <p:cNvPr id="196" name="Rectangle 195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</a:t>
              </a:r>
            </a:p>
          </p:txBody>
        </p:sp>
      </p:grpSp>
      <p:sp>
        <p:nvSpPr>
          <p:cNvPr id="72" name="Rectangle à coins arrondis 71"/>
          <p:cNvSpPr/>
          <p:nvPr/>
        </p:nvSpPr>
        <p:spPr>
          <a:xfrm>
            <a:off x="219484" y="2549705"/>
            <a:ext cx="2244487" cy="2268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9" name="Groupe 188"/>
          <p:cNvGrpSpPr/>
          <p:nvPr/>
        </p:nvGrpSpPr>
        <p:grpSpPr>
          <a:xfrm>
            <a:off x="219181" y="2503914"/>
            <a:ext cx="360000" cy="461665"/>
            <a:chOff x="-2044460" y="628135"/>
            <a:chExt cx="360000" cy="461665"/>
          </a:xfrm>
        </p:grpSpPr>
        <p:sp>
          <p:nvSpPr>
            <p:cNvPr id="190" name="Rectangle 189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1" name="ZoneTexte 190"/>
            <p:cNvSpPr txBox="1"/>
            <p:nvPr/>
          </p:nvSpPr>
          <p:spPr>
            <a:xfrm>
              <a:off x="-2029250" y="628135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fr-FR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3" name="Rectangle à coins arrondis 152"/>
          <p:cNvSpPr/>
          <p:nvPr/>
        </p:nvSpPr>
        <p:spPr>
          <a:xfrm>
            <a:off x="234391" y="4959856"/>
            <a:ext cx="2229580" cy="3804725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686300" y="2811690"/>
            <a:ext cx="949144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8N.m ±1</a:t>
            </a:r>
          </a:p>
        </p:txBody>
      </p:sp>
      <p:grpSp>
        <p:nvGrpSpPr>
          <p:cNvPr id="67" name="Groupe 66"/>
          <p:cNvGrpSpPr/>
          <p:nvPr/>
        </p:nvGrpSpPr>
        <p:grpSpPr>
          <a:xfrm>
            <a:off x="234394" y="4906783"/>
            <a:ext cx="360000" cy="461665"/>
            <a:chOff x="-2044460" y="628184"/>
            <a:chExt cx="360000" cy="461665"/>
          </a:xfrm>
        </p:grpSpPr>
        <p:sp>
          <p:nvSpPr>
            <p:cNvPr id="68" name="Rectangle 67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</a:t>
              </a:r>
            </a:p>
          </p:txBody>
        </p:sp>
      </p:grpSp>
      <p:sp>
        <p:nvSpPr>
          <p:cNvPr id="70" name="ZoneTexte 69"/>
          <p:cNvSpPr txBox="1"/>
          <p:nvPr/>
        </p:nvSpPr>
        <p:spPr>
          <a:xfrm>
            <a:off x="285646" y="739294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X3</a:t>
            </a:r>
            <a:endParaRPr lang="fr-FR" sz="1400" dirty="0"/>
          </a:p>
        </p:txBody>
      </p:sp>
      <p:grpSp>
        <p:nvGrpSpPr>
          <p:cNvPr id="71" name="Groupe 70"/>
          <p:cNvGrpSpPr/>
          <p:nvPr/>
        </p:nvGrpSpPr>
        <p:grpSpPr>
          <a:xfrm>
            <a:off x="1710169" y="2549129"/>
            <a:ext cx="759519" cy="468000"/>
            <a:chOff x="7505740" y="1078477"/>
            <a:chExt cx="360040" cy="296448"/>
          </a:xfrm>
        </p:grpSpPr>
        <p:sp>
          <p:nvSpPr>
            <p:cNvPr id="73" name="Rectangle à coins arrondis 72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76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641597">
            <a:off x="1718555" y="2697615"/>
            <a:ext cx="395756" cy="15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0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7275" y="146785"/>
            <a:ext cx="456292" cy="42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641597">
            <a:off x="1704212" y="277915"/>
            <a:ext cx="395756" cy="15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641597">
            <a:off x="5961985" y="5120964"/>
            <a:ext cx="395756" cy="15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98562" y="2566853"/>
            <a:ext cx="406538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8631" y="4998109"/>
            <a:ext cx="406538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" name="Groupe 90"/>
          <p:cNvGrpSpPr/>
          <p:nvPr/>
        </p:nvGrpSpPr>
        <p:grpSpPr>
          <a:xfrm>
            <a:off x="4326212" y="2736893"/>
            <a:ext cx="305788" cy="338554"/>
            <a:chOff x="8014278" y="3151414"/>
            <a:chExt cx="305788" cy="338553"/>
          </a:xfrm>
        </p:grpSpPr>
        <p:sp>
          <p:nvSpPr>
            <p:cNvPr id="93" name="ZoneTexte 92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97" name="Groupe 96"/>
          <p:cNvGrpSpPr/>
          <p:nvPr/>
        </p:nvGrpSpPr>
        <p:grpSpPr>
          <a:xfrm>
            <a:off x="3737729" y="2818129"/>
            <a:ext cx="305788" cy="338554"/>
            <a:chOff x="8014278" y="3151414"/>
            <a:chExt cx="305788" cy="338553"/>
          </a:xfrm>
        </p:grpSpPr>
        <p:sp>
          <p:nvSpPr>
            <p:cNvPr id="98" name="ZoneTexte 97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sp>
        <p:nvSpPr>
          <p:cNvPr id="60" name="Forme libre 47">
            <a:extLst>
              <a:ext uri="{FF2B5EF4-FFF2-40B4-BE49-F238E27FC236}">
                <a16:creationId xmlns:a16="http://schemas.microsoft.com/office/drawing/2014/main" id="{CB9B36B7-6BC0-45E4-8F0C-FA94AEDF515D}"/>
              </a:ext>
            </a:extLst>
          </p:cNvPr>
          <p:cNvSpPr/>
          <p:nvPr/>
        </p:nvSpPr>
        <p:spPr>
          <a:xfrm>
            <a:off x="4742220" y="1494037"/>
            <a:ext cx="136906" cy="948906"/>
          </a:xfrm>
          <a:custGeom>
            <a:avLst/>
            <a:gdLst>
              <a:gd name="connsiteX0" fmla="*/ 120770 w 136906"/>
              <a:gd name="connsiteY0" fmla="*/ 948906 h 948906"/>
              <a:gd name="connsiteX1" fmla="*/ 129396 w 136906"/>
              <a:gd name="connsiteY1" fmla="*/ 569344 h 948906"/>
              <a:gd name="connsiteX2" fmla="*/ 25879 w 136906"/>
              <a:gd name="connsiteY2" fmla="*/ 258793 h 948906"/>
              <a:gd name="connsiteX3" fmla="*/ 0 w 136906"/>
              <a:gd name="connsiteY3" fmla="*/ 0 h 94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906" h="948906">
                <a:moveTo>
                  <a:pt x="120770" y="948906"/>
                </a:moveTo>
                <a:cubicBezTo>
                  <a:pt x="132990" y="816634"/>
                  <a:pt x="145211" y="684363"/>
                  <a:pt x="129396" y="569344"/>
                </a:cubicBezTo>
                <a:cubicBezTo>
                  <a:pt x="113581" y="454325"/>
                  <a:pt x="47445" y="353684"/>
                  <a:pt x="25879" y="258793"/>
                </a:cubicBezTo>
                <a:cubicBezTo>
                  <a:pt x="4313" y="163902"/>
                  <a:pt x="4313" y="38819"/>
                  <a:pt x="0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 48">
            <a:extLst>
              <a:ext uri="{FF2B5EF4-FFF2-40B4-BE49-F238E27FC236}">
                <a16:creationId xmlns:a16="http://schemas.microsoft.com/office/drawing/2014/main" id="{94977363-148A-4D99-882F-AA0CCD3221B1}"/>
              </a:ext>
            </a:extLst>
          </p:cNvPr>
          <p:cNvSpPr/>
          <p:nvPr/>
        </p:nvSpPr>
        <p:spPr>
          <a:xfrm>
            <a:off x="5001013" y="1494037"/>
            <a:ext cx="179542" cy="888521"/>
          </a:xfrm>
          <a:custGeom>
            <a:avLst/>
            <a:gdLst>
              <a:gd name="connsiteX0" fmla="*/ 172528 w 179542"/>
              <a:gd name="connsiteY0" fmla="*/ 888521 h 888521"/>
              <a:gd name="connsiteX1" fmla="*/ 163901 w 179542"/>
              <a:gd name="connsiteY1" fmla="*/ 500332 h 888521"/>
              <a:gd name="connsiteX2" fmla="*/ 34505 w 179542"/>
              <a:gd name="connsiteY2" fmla="*/ 241540 h 888521"/>
              <a:gd name="connsiteX3" fmla="*/ 0 w 179542"/>
              <a:gd name="connsiteY3" fmla="*/ 0 h 88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542" h="888521">
                <a:moveTo>
                  <a:pt x="172528" y="888521"/>
                </a:moveTo>
                <a:cubicBezTo>
                  <a:pt x="179716" y="748341"/>
                  <a:pt x="186905" y="608162"/>
                  <a:pt x="163901" y="500332"/>
                </a:cubicBezTo>
                <a:cubicBezTo>
                  <a:pt x="140897" y="392502"/>
                  <a:pt x="61822" y="324929"/>
                  <a:pt x="34505" y="241540"/>
                </a:cubicBezTo>
                <a:cubicBezTo>
                  <a:pt x="7188" y="158151"/>
                  <a:pt x="3594" y="79075"/>
                  <a:pt x="0" y="0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BDDA1C-3DCE-4DE8-808E-66B3B1E1586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3323" y="4966655"/>
            <a:ext cx="2290129" cy="3769131"/>
          </a:xfrm>
          <a:prstGeom prst="rect">
            <a:avLst/>
          </a:prstGeom>
        </p:spPr>
      </p:pic>
      <p:grpSp>
        <p:nvGrpSpPr>
          <p:cNvPr id="66" name="Groupe 65">
            <a:extLst>
              <a:ext uri="{FF2B5EF4-FFF2-40B4-BE49-F238E27FC236}">
                <a16:creationId xmlns:a16="http://schemas.microsoft.com/office/drawing/2014/main" id="{2BFADE96-6BDB-4D36-A8A2-95B69DC363E8}"/>
              </a:ext>
            </a:extLst>
          </p:cNvPr>
          <p:cNvGrpSpPr/>
          <p:nvPr/>
        </p:nvGrpSpPr>
        <p:grpSpPr>
          <a:xfrm>
            <a:off x="5239929" y="5196603"/>
            <a:ext cx="305788" cy="338554"/>
            <a:chOff x="8014278" y="3151414"/>
            <a:chExt cx="305788" cy="338553"/>
          </a:xfrm>
        </p:grpSpPr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21A4E3DA-24B1-41AF-B859-744BEC05BEA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C8D9562D-1AF7-41D5-A40C-BAA65C8B2B35}"/>
                </a:ext>
              </a:extLst>
            </p:cNvPr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1A5C0F81-E06A-4119-89C6-31737D32A381}"/>
              </a:ext>
            </a:extLst>
          </p:cNvPr>
          <p:cNvGrpSpPr/>
          <p:nvPr/>
        </p:nvGrpSpPr>
        <p:grpSpPr>
          <a:xfrm>
            <a:off x="5213281" y="6015465"/>
            <a:ext cx="305788" cy="338554"/>
            <a:chOff x="8014278" y="3151414"/>
            <a:chExt cx="305788" cy="338553"/>
          </a:xfrm>
        </p:grpSpPr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D986522F-F222-460D-928F-A43FFA51BF3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3BC3D65E-F68E-466F-A328-F09AEED30A96}"/>
                </a:ext>
              </a:extLst>
            </p:cNvPr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A61AA88C-BC3C-4087-8D49-A3AC81D36A3E}"/>
              </a:ext>
            </a:extLst>
          </p:cNvPr>
          <p:cNvGrpSpPr/>
          <p:nvPr/>
        </p:nvGrpSpPr>
        <p:grpSpPr>
          <a:xfrm>
            <a:off x="3797103" y="7241089"/>
            <a:ext cx="305788" cy="338554"/>
            <a:chOff x="8014278" y="3151414"/>
            <a:chExt cx="305788" cy="338553"/>
          </a:xfrm>
        </p:grpSpPr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B57F40B8-A13B-4784-B61A-79AC8D70D4C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0BB82285-5235-4388-97D9-E484E82F8E2B}"/>
                </a:ext>
              </a:extLst>
            </p:cNvPr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3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890AC27A-0EDC-36AB-5366-5162DB3A043C}"/>
              </a:ext>
            </a:extLst>
          </p:cNvPr>
          <p:cNvSpPr txBox="1"/>
          <p:nvPr/>
        </p:nvSpPr>
        <p:spPr>
          <a:xfrm>
            <a:off x="211937" y="9372607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C301E041-F3B9-FC11-3D15-53BB503C3371}"/>
              </a:ext>
            </a:extLst>
          </p:cNvPr>
          <p:cNvSpPr txBox="1">
            <a:spLocks/>
          </p:cNvSpPr>
          <p:nvPr/>
        </p:nvSpPr>
        <p:spPr>
          <a:xfrm>
            <a:off x="5003751" y="9336070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CA44-5DD4-4771-82AD-3929005242C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24315A8-5163-4E36-C285-875AA4886CAF}"/>
              </a:ext>
            </a:extLst>
          </p:cNvPr>
          <p:cNvSpPr txBox="1"/>
          <p:nvPr/>
        </p:nvSpPr>
        <p:spPr>
          <a:xfrm>
            <a:off x="211937" y="8850704"/>
            <a:ext cx="64429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6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600" dirty="0"/>
              <a:t>The lighting part included in this luminaire must maintained by the manufacturer, an authorized service agent or a person with similar technical qualification.</a:t>
            </a:r>
            <a:endParaRPr lang="fr-FR" sz="600" dirty="0"/>
          </a:p>
          <a:p>
            <a:r>
              <a:rPr lang="it-IT" sz="6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302601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4054" y="3244613"/>
            <a:ext cx="2018884" cy="212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2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454" y="997074"/>
            <a:ext cx="2036927" cy="21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2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70839" y="3244613"/>
            <a:ext cx="2053847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2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454" y="3244613"/>
            <a:ext cx="2036927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0057" y="997076"/>
            <a:ext cx="2052001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0457" y="997075"/>
            <a:ext cx="2053847" cy="213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1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3572" y="6658602"/>
            <a:ext cx="2041504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1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70839" y="6658602"/>
            <a:ext cx="2036775" cy="212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" name="Groupe 132"/>
          <p:cNvGrpSpPr/>
          <p:nvPr/>
        </p:nvGrpSpPr>
        <p:grpSpPr>
          <a:xfrm>
            <a:off x="545798" y="7064027"/>
            <a:ext cx="1392902" cy="1392902"/>
            <a:chOff x="649310" y="6039851"/>
            <a:chExt cx="1392902" cy="1392902"/>
          </a:xfrm>
        </p:grpSpPr>
        <p:pic>
          <p:nvPicPr>
            <p:cNvPr id="134" name="Picture 2" descr="Afficher l'image d'origin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517" y="6113090"/>
              <a:ext cx="1290479" cy="1290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11" descr="C:\Users\jerome.genin\Downloads\pictogram-din-p010-switch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7656" l="0" r="98438">
                          <a14:backgroundMark x1="45703" y1="63672" x2="57031" y2="70313"/>
                          <a14:backgroundMark x1="63281" y1="29688" x2="73047" y2="48047"/>
                          <a14:backgroundMark x1="60547" y1="28516" x2="46484" y2="261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310" y="6039851"/>
              <a:ext cx="1392902" cy="1392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6" name="Picture 21" descr="Afficher l'image d'origin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3793" y1="51897" x2="20690" y2="49138"/>
                        <a14:foregroundMark x1="30172" y1="25172" x2="35345" y2="21724"/>
                        <a14:foregroundMark x1="36552" y1="12414" x2="33793" y2="24483"/>
                        <a14:foregroundMark x1="54310" y1="7931" x2="63448" y2="20517"/>
                        <a14:foregroundMark x1="77414" y1="44310" x2="88448" y2="58448"/>
                        <a14:foregroundMark x1="65517" y1="75000" x2="82931" y2="75172"/>
                        <a14:foregroundMark x1="61552" y1="10000" x2="69828" y2="24483"/>
                        <a14:foregroundMark x1="41897" y1="14828" x2="34483" y2="27241"/>
                        <a14:foregroundMark x1="38793" y1="3448" x2="38793" y2="3448"/>
                        <a14:foregroundMark x1="37414" y1="3621" x2="37414" y2="3621"/>
                        <a14:foregroundMark x1="36552" y1="3621" x2="36552" y2="3621"/>
                        <a14:foregroundMark x1="95862" y1="60345" x2="95862" y2="60345"/>
                        <a14:foregroundMark x1="95690" y1="59655" x2="95690" y2="59655"/>
                        <a14:foregroundMark x1="96379" y1="59310" x2="96379" y2="59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66" y="7491222"/>
            <a:ext cx="489126" cy="48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Afficher l'image d'origine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51" y="120582"/>
            <a:ext cx="690298" cy="69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Groupe 87"/>
          <p:cNvGrpSpPr>
            <a:grpSpLocks noChangeAspect="1"/>
          </p:cNvGrpSpPr>
          <p:nvPr/>
        </p:nvGrpSpPr>
        <p:grpSpPr>
          <a:xfrm rot="21083287">
            <a:off x="2886421" y="5731671"/>
            <a:ext cx="1085159" cy="615959"/>
            <a:chOff x="3160020" y="5862713"/>
            <a:chExt cx="718700" cy="448302"/>
          </a:xfrm>
        </p:grpSpPr>
        <p:sp>
          <p:nvSpPr>
            <p:cNvPr id="98" name="Flèche droite 97"/>
            <p:cNvSpPr/>
            <p:nvPr/>
          </p:nvSpPr>
          <p:spPr>
            <a:xfrm rot="13005001">
              <a:off x="3160020" y="5862713"/>
              <a:ext cx="697878" cy="19937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Flèche droite 98"/>
            <p:cNvSpPr/>
            <p:nvPr/>
          </p:nvSpPr>
          <p:spPr>
            <a:xfrm rot="2240941">
              <a:off x="3180842" y="6111645"/>
              <a:ext cx="697878" cy="19937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89" name="Groupe 88"/>
          <p:cNvGrpSpPr/>
          <p:nvPr/>
        </p:nvGrpSpPr>
        <p:grpSpPr>
          <a:xfrm>
            <a:off x="1517124" y="996444"/>
            <a:ext cx="759519" cy="468000"/>
            <a:chOff x="7505740" y="1078477"/>
            <a:chExt cx="360040" cy="296448"/>
          </a:xfrm>
        </p:grpSpPr>
        <p:sp>
          <p:nvSpPr>
            <p:cNvPr id="90" name="Rectangle à coins arrondis 89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93" name="Picture 9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641597">
            <a:off x="1525510" y="1144930"/>
            <a:ext cx="395756" cy="15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Rectangle à coins arrondis 100"/>
          <p:cNvSpPr/>
          <p:nvPr/>
        </p:nvSpPr>
        <p:spPr>
          <a:xfrm>
            <a:off x="209150" y="997075"/>
            <a:ext cx="2070642" cy="2124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Rectangle à coins arrondis 103"/>
          <p:cNvSpPr/>
          <p:nvPr/>
        </p:nvSpPr>
        <p:spPr>
          <a:xfrm>
            <a:off x="209150" y="3244612"/>
            <a:ext cx="2070642" cy="2124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5" name="Rectangle à coins arrondis 104"/>
          <p:cNvSpPr/>
          <p:nvPr/>
        </p:nvSpPr>
        <p:spPr>
          <a:xfrm>
            <a:off x="2400283" y="3244612"/>
            <a:ext cx="2070000" cy="2124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6" name="Rectangle à coins arrondis 105"/>
          <p:cNvSpPr/>
          <p:nvPr/>
        </p:nvSpPr>
        <p:spPr>
          <a:xfrm>
            <a:off x="4586840" y="3244612"/>
            <a:ext cx="2070000" cy="2124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8" name="Rectangle à coins arrondis 107"/>
          <p:cNvSpPr/>
          <p:nvPr/>
        </p:nvSpPr>
        <p:spPr>
          <a:xfrm>
            <a:off x="2400283" y="997075"/>
            <a:ext cx="2070000" cy="2124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9" name="Rectangle à coins arrondis 108"/>
          <p:cNvSpPr/>
          <p:nvPr/>
        </p:nvSpPr>
        <p:spPr>
          <a:xfrm>
            <a:off x="4586840" y="997075"/>
            <a:ext cx="2070000" cy="2124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3" name="Rectangle à coins arrondis 112"/>
          <p:cNvSpPr/>
          <p:nvPr/>
        </p:nvSpPr>
        <p:spPr>
          <a:xfrm>
            <a:off x="209792" y="6658601"/>
            <a:ext cx="2070000" cy="2124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4" name="Rectangle à coins arrondis 113"/>
          <p:cNvSpPr/>
          <p:nvPr/>
        </p:nvSpPr>
        <p:spPr>
          <a:xfrm>
            <a:off x="2408909" y="6658601"/>
            <a:ext cx="2070000" cy="2124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5" name="Rectangle à coins arrondis 114"/>
          <p:cNvSpPr/>
          <p:nvPr/>
        </p:nvSpPr>
        <p:spPr>
          <a:xfrm>
            <a:off x="4595466" y="6658601"/>
            <a:ext cx="2053383" cy="2124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7" name="Groupe 136"/>
          <p:cNvGrpSpPr/>
          <p:nvPr/>
        </p:nvGrpSpPr>
        <p:grpSpPr>
          <a:xfrm>
            <a:off x="208544" y="947178"/>
            <a:ext cx="360000" cy="461665"/>
            <a:chOff x="-2044460" y="628184"/>
            <a:chExt cx="360000" cy="461665"/>
          </a:xfrm>
        </p:grpSpPr>
        <p:sp>
          <p:nvSpPr>
            <p:cNvPr id="150" name="Rectangle 149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52" name="Groupe 151"/>
          <p:cNvGrpSpPr/>
          <p:nvPr/>
        </p:nvGrpSpPr>
        <p:grpSpPr>
          <a:xfrm>
            <a:off x="2400283" y="947178"/>
            <a:ext cx="360000" cy="461665"/>
            <a:chOff x="-2044460" y="628184"/>
            <a:chExt cx="360000" cy="461665"/>
          </a:xfrm>
        </p:grpSpPr>
        <p:sp>
          <p:nvSpPr>
            <p:cNvPr id="154" name="Rectangle 153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ZoneTexte 154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56" name="Groupe 155"/>
          <p:cNvGrpSpPr/>
          <p:nvPr/>
        </p:nvGrpSpPr>
        <p:grpSpPr>
          <a:xfrm>
            <a:off x="4590303" y="947178"/>
            <a:ext cx="360000" cy="461665"/>
            <a:chOff x="-2044460" y="628184"/>
            <a:chExt cx="360000" cy="461665"/>
          </a:xfrm>
        </p:grpSpPr>
        <p:sp>
          <p:nvSpPr>
            <p:cNvPr id="159" name="Rectangle 158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ZoneTexte 159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61" name="Groupe 160"/>
          <p:cNvGrpSpPr/>
          <p:nvPr/>
        </p:nvGrpSpPr>
        <p:grpSpPr>
          <a:xfrm>
            <a:off x="207542" y="3192856"/>
            <a:ext cx="360000" cy="461665"/>
            <a:chOff x="-2044460" y="628184"/>
            <a:chExt cx="360000" cy="461665"/>
          </a:xfrm>
        </p:grpSpPr>
        <p:sp>
          <p:nvSpPr>
            <p:cNvPr id="162" name="Rectangle 161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ZoneTexte 162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164" name="Groupe 163"/>
          <p:cNvGrpSpPr/>
          <p:nvPr/>
        </p:nvGrpSpPr>
        <p:grpSpPr>
          <a:xfrm>
            <a:off x="2402324" y="3192855"/>
            <a:ext cx="360000" cy="461665"/>
            <a:chOff x="-2044460" y="628184"/>
            <a:chExt cx="360000" cy="461665"/>
          </a:xfrm>
        </p:grpSpPr>
        <p:sp>
          <p:nvSpPr>
            <p:cNvPr id="165" name="Rectangle 164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ZoneTexte 165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</p:txBody>
        </p:sp>
      </p:grpSp>
      <p:grpSp>
        <p:nvGrpSpPr>
          <p:cNvPr id="167" name="Groupe 166"/>
          <p:cNvGrpSpPr/>
          <p:nvPr/>
        </p:nvGrpSpPr>
        <p:grpSpPr>
          <a:xfrm>
            <a:off x="4591306" y="3188983"/>
            <a:ext cx="360000" cy="461665"/>
            <a:chOff x="-2044460" y="628184"/>
            <a:chExt cx="360000" cy="461665"/>
          </a:xfrm>
        </p:grpSpPr>
        <p:sp>
          <p:nvSpPr>
            <p:cNvPr id="168" name="Rectangle 167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ZoneTexte 168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</a:t>
              </a:r>
            </a:p>
          </p:txBody>
        </p:sp>
      </p:grpSp>
      <p:grpSp>
        <p:nvGrpSpPr>
          <p:cNvPr id="170" name="Groupe 169"/>
          <p:cNvGrpSpPr/>
          <p:nvPr/>
        </p:nvGrpSpPr>
        <p:grpSpPr>
          <a:xfrm>
            <a:off x="204907" y="6605961"/>
            <a:ext cx="360000" cy="461665"/>
            <a:chOff x="-2044460" y="628184"/>
            <a:chExt cx="360000" cy="461665"/>
          </a:xfrm>
        </p:grpSpPr>
        <p:sp>
          <p:nvSpPr>
            <p:cNvPr id="171" name="Rectangle 170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ZoneTexte 171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73" name="Groupe 172"/>
          <p:cNvGrpSpPr/>
          <p:nvPr/>
        </p:nvGrpSpPr>
        <p:grpSpPr>
          <a:xfrm>
            <a:off x="2400282" y="6605961"/>
            <a:ext cx="360000" cy="461665"/>
            <a:chOff x="-2044460" y="628184"/>
            <a:chExt cx="360000" cy="461665"/>
          </a:xfrm>
        </p:grpSpPr>
        <p:sp>
          <p:nvSpPr>
            <p:cNvPr id="174" name="Rectangle 173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5" name="ZoneTexte 174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76" name="Groupe 175"/>
          <p:cNvGrpSpPr/>
          <p:nvPr/>
        </p:nvGrpSpPr>
        <p:grpSpPr>
          <a:xfrm>
            <a:off x="4595466" y="6605961"/>
            <a:ext cx="360000" cy="461665"/>
            <a:chOff x="-2044460" y="628184"/>
            <a:chExt cx="360000" cy="461665"/>
          </a:xfrm>
        </p:grpSpPr>
        <p:sp>
          <p:nvSpPr>
            <p:cNvPr id="177" name="Rectangle 176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8" name="ZoneTexte 177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80" name="Groupe 179"/>
          <p:cNvGrpSpPr/>
          <p:nvPr/>
        </p:nvGrpSpPr>
        <p:grpSpPr>
          <a:xfrm>
            <a:off x="3720141" y="6656655"/>
            <a:ext cx="759519" cy="468000"/>
            <a:chOff x="7505740" y="1078477"/>
            <a:chExt cx="360040" cy="296448"/>
          </a:xfrm>
        </p:grpSpPr>
        <p:sp>
          <p:nvSpPr>
            <p:cNvPr id="181" name="Rectangle à coins arrondis 180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2" name="ZoneTexte 181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183" name="Picture 9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641597">
            <a:off x="3728527" y="6805141"/>
            <a:ext cx="395756" cy="15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7972" y="6672772"/>
            <a:ext cx="375620" cy="43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8467" y="1005071"/>
            <a:ext cx="390289" cy="44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1A368C5-1277-D506-7A72-1B903B38ABB1}"/>
              </a:ext>
            </a:extLst>
          </p:cNvPr>
          <p:cNvSpPr txBox="1"/>
          <p:nvPr/>
        </p:nvSpPr>
        <p:spPr>
          <a:xfrm>
            <a:off x="211937" y="9372607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6FE28476-72D7-C642-C925-C33552CB768D}"/>
              </a:ext>
            </a:extLst>
          </p:cNvPr>
          <p:cNvSpPr txBox="1">
            <a:spLocks/>
          </p:cNvSpPr>
          <p:nvPr/>
        </p:nvSpPr>
        <p:spPr>
          <a:xfrm>
            <a:off x="5003751" y="9336070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CA44-5DD4-4771-82AD-3929005242C9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8522F17-4736-4BAB-6E58-D34957018910}"/>
              </a:ext>
            </a:extLst>
          </p:cNvPr>
          <p:cNvSpPr txBox="1"/>
          <p:nvPr/>
        </p:nvSpPr>
        <p:spPr>
          <a:xfrm>
            <a:off x="211937" y="8850704"/>
            <a:ext cx="64429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6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600" dirty="0"/>
              <a:t>The lighting part included in this luminaire must maintained by the manufacturer, an authorized service agent or a person with similar technical qualification.</a:t>
            </a:r>
            <a:endParaRPr lang="fr-FR" sz="600" dirty="0"/>
          </a:p>
          <a:p>
            <a:r>
              <a:rPr lang="it-IT" sz="6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241073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5154" y="2968156"/>
            <a:ext cx="5107441" cy="293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147" y="6093725"/>
            <a:ext cx="6415447" cy="266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936" y="489600"/>
            <a:ext cx="6384228" cy="193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8" name="Groupe 147"/>
          <p:cNvGrpSpPr>
            <a:grpSpLocks noChangeAspect="1"/>
          </p:cNvGrpSpPr>
          <p:nvPr/>
        </p:nvGrpSpPr>
        <p:grpSpPr>
          <a:xfrm>
            <a:off x="219484" y="3379627"/>
            <a:ext cx="1569464" cy="1937724"/>
            <a:chOff x="606542" y="3337289"/>
            <a:chExt cx="2436723" cy="2564632"/>
          </a:xfrm>
        </p:grpSpPr>
        <p:pic>
          <p:nvPicPr>
            <p:cNvPr id="149" name="Picture 4" descr="X:\PROJETS\STANDARD\0616_SONATA\ANNEXES\NOTICE DE MONTAGE CLIENT\VUE_040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8421" y="4610840"/>
              <a:ext cx="1610810" cy="129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3" descr="X:\PROJETS\STANDARD\0616_SONATA\ANNEXES\NOTICE DE MONTAGE CLIENT\VUE_039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07448" y="3337289"/>
              <a:ext cx="1670071" cy="1273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Image 150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57" y="3880473"/>
              <a:ext cx="451398" cy="390619"/>
            </a:xfrm>
            <a:prstGeom prst="rect">
              <a:avLst/>
            </a:prstGeom>
          </p:spPr>
        </p:pic>
        <p:pic>
          <p:nvPicPr>
            <p:cNvPr id="152" name="Image 151"/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2" y="5176454"/>
              <a:ext cx="451398" cy="390619"/>
            </a:xfrm>
            <a:prstGeom prst="rect">
              <a:avLst/>
            </a:prstGeom>
          </p:spPr>
        </p:pic>
        <p:grpSp>
          <p:nvGrpSpPr>
            <p:cNvPr id="153" name="Groupe 152"/>
            <p:cNvGrpSpPr/>
            <p:nvPr/>
          </p:nvGrpSpPr>
          <p:grpSpPr>
            <a:xfrm>
              <a:off x="2586739" y="3593848"/>
              <a:ext cx="435726" cy="907894"/>
              <a:chOff x="6051427" y="1003487"/>
              <a:chExt cx="343653" cy="670249"/>
            </a:xfrm>
          </p:grpSpPr>
          <p:sp>
            <p:nvSpPr>
              <p:cNvPr id="158" name="ZoneTexte 157"/>
              <p:cNvSpPr txBox="1"/>
              <p:nvPr/>
            </p:nvSpPr>
            <p:spPr>
              <a:xfrm>
                <a:off x="6078467" y="1136143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159" name="ZoneTexte 158"/>
              <p:cNvSpPr txBox="1"/>
              <p:nvPr/>
            </p:nvSpPr>
            <p:spPr>
              <a:xfrm>
                <a:off x="6073852" y="1003487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160" name="Image 15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1427" y="1560330"/>
                <a:ext cx="343653" cy="113406"/>
              </a:xfrm>
              <a:prstGeom prst="rect">
                <a:avLst/>
              </a:prstGeom>
            </p:spPr>
          </p:pic>
          <p:pic>
            <p:nvPicPr>
              <p:cNvPr id="161" name="Image 16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3024" y="1331087"/>
                <a:ext cx="179188" cy="179188"/>
              </a:xfrm>
              <a:prstGeom prst="rect">
                <a:avLst/>
              </a:prstGeom>
            </p:spPr>
          </p:pic>
        </p:grpSp>
        <p:grpSp>
          <p:nvGrpSpPr>
            <p:cNvPr id="154" name="Groupe 153"/>
            <p:cNvGrpSpPr/>
            <p:nvPr/>
          </p:nvGrpSpPr>
          <p:grpSpPr>
            <a:xfrm>
              <a:off x="2607539" y="4871270"/>
              <a:ext cx="435726" cy="907894"/>
              <a:chOff x="6051427" y="1003487"/>
              <a:chExt cx="343653" cy="670249"/>
            </a:xfrm>
          </p:grpSpPr>
          <p:sp>
            <p:nvSpPr>
              <p:cNvPr id="155" name="ZoneTexte 154"/>
              <p:cNvSpPr txBox="1"/>
              <p:nvPr/>
            </p:nvSpPr>
            <p:spPr>
              <a:xfrm>
                <a:off x="6078467" y="1136143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156" name="ZoneTexte 155"/>
              <p:cNvSpPr txBox="1"/>
              <p:nvPr/>
            </p:nvSpPr>
            <p:spPr>
              <a:xfrm>
                <a:off x="6073852" y="1003487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1427" y="1560330"/>
                <a:ext cx="343653" cy="113406"/>
              </a:xfrm>
              <a:prstGeom prst="rect">
                <a:avLst/>
              </a:prstGeom>
            </p:spPr>
          </p:pic>
        </p:grpSp>
      </p:grpSp>
      <p:grpSp>
        <p:nvGrpSpPr>
          <p:cNvPr id="83" name="Groupe 82"/>
          <p:cNvGrpSpPr/>
          <p:nvPr/>
        </p:nvGrpSpPr>
        <p:grpSpPr>
          <a:xfrm>
            <a:off x="4440231" y="3768323"/>
            <a:ext cx="305788" cy="338554"/>
            <a:chOff x="8014278" y="3151414"/>
            <a:chExt cx="305788" cy="338553"/>
          </a:xfrm>
        </p:grpSpPr>
        <p:sp>
          <p:nvSpPr>
            <p:cNvPr id="84" name="ZoneTexte 83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3</a:t>
              </a:r>
            </a:p>
          </p:txBody>
        </p:sp>
      </p:grpSp>
      <p:sp>
        <p:nvSpPr>
          <p:cNvPr id="92" name="Rectangle à coins arrondis 91"/>
          <p:cNvSpPr/>
          <p:nvPr/>
        </p:nvSpPr>
        <p:spPr>
          <a:xfrm>
            <a:off x="211936" y="125850"/>
            <a:ext cx="6430659" cy="2664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6" name="Rectangle à coins arrondis 125"/>
          <p:cNvSpPr/>
          <p:nvPr/>
        </p:nvSpPr>
        <p:spPr>
          <a:xfrm>
            <a:off x="211937" y="6093726"/>
            <a:ext cx="6430658" cy="2664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9" name="Groupe 138"/>
          <p:cNvGrpSpPr/>
          <p:nvPr/>
        </p:nvGrpSpPr>
        <p:grpSpPr>
          <a:xfrm>
            <a:off x="2090593" y="4192778"/>
            <a:ext cx="305788" cy="338554"/>
            <a:chOff x="8014278" y="3151414"/>
            <a:chExt cx="305788" cy="338553"/>
          </a:xfrm>
        </p:grpSpPr>
        <p:sp>
          <p:nvSpPr>
            <p:cNvPr id="140" name="ZoneTexte 139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41" name="ZoneTexte 140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145" name="Groupe 144"/>
          <p:cNvGrpSpPr/>
          <p:nvPr/>
        </p:nvGrpSpPr>
        <p:grpSpPr>
          <a:xfrm>
            <a:off x="4409531" y="4877826"/>
            <a:ext cx="305788" cy="338554"/>
            <a:chOff x="8014278" y="3151415"/>
            <a:chExt cx="305788" cy="338553"/>
          </a:xfrm>
        </p:grpSpPr>
        <p:sp>
          <p:nvSpPr>
            <p:cNvPr id="146" name="ZoneTexte 145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47" name="ZoneTexte 146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grpSp>
        <p:nvGrpSpPr>
          <p:cNvPr id="170" name="Groupe 169"/>
          <p:cNvGrpSpPr/>
          <p:nvPr/>
        </p:nvGrpSpPr>
        <p:grpSpPr>
          <a:xfrm>
            <a:off x="5227605" y="2963995"/>
            <a:ext cx="1414991" cy="468001"/>
            <a:chOff x="7195022" y="1078477"/>
            <a:chExt cx="670758" cy="296448"/>
          </a:xfrm>
        </p:grpSpPr>
        <p:sp>
          <p:nvSpPr>
            <p:cNvPr id="171" name="Rectangle à coins arrondis 170"/>
            <p:cNvSpPr/>
            <p:nvPr/>
          </p:nvSpPr>
          <p:spPr>
            <a:xfrm>
              <a:off x="7195022" y="1078477"/>
              <a:ext cx="670758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ZoneTexte 171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173" name="Picture 2" descr="Afficher l'image d'origin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85" y="2984224"/>
            <a:ext cx="378126" cy="4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ficher l'image d'origin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64" y="2976020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fficher l'image d'origin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4043" y1="18298" x2="27660" y2="7447"/>
                        <a14:foregroundMark x1="33404" y1="5745" x2="50000" y2="1915"/>
                        <a14:foregroundMark x1="53191" y1="3404" x2="71702" y2="7660"/>
                        <a14:foregroundMark x1="76596" y1="10426" x2="91489" y2="26383"/>
                        <a14:foregroundMark x1="91489" y1="26809" x2="97872" y2="48723"/>
                        <a14:foregroundMark x1="11489" y1="21064" x2="2979" y2="39574"/>
                        <a14:foregroundMark x1="2979" y1="41915" x2="4681" y2="63617"/>
                        <a14:foregroundMark x1="5319" y1="64894" x2="14255" y2="81702"/>
                        <a14:foregroundMark x1="16170" y1="82766" x2="34043" y2="95106"/>
                        <a14:foregroundMark x1="35319" y1="95532" x2="56170" y2="97021"/>
                        <a14:foregroundMark x1="56809" y1="96596" x2="78298" y2="88511"/>
                        <a14:foregroundMark x1="80000" y1="86809" x2="94043" y2="67872"/>
                        <a14:foregroundMark x1="94468" y1="65532" x2="98085" y2="48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64" y="3198991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211937" y="76166"/>
            <a:ext cx="360000" cy="461665"/>
            <a:chOff x="-2044460" y="628184"/>
            <a:chExt cx="360000" cy="461665"/>
          </a:xfrm>
        </p:grpSpPr>
        <p:sp>
          <p:nvSpPr>
            <p:cNvPr id="8" name="Rectangle 7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95" name="Groupe 194"/>
          <p:cNvGrpSpPr/>
          <p:nvPr/>
        </p:nvGrpSpPr>
        <p:grpSpPr>
          <a:xfrm>
            <a:off x="212236" y="6042847"/>
            <a:ext cx="360000" cy="461665"/>
            <a:chOff x="-2044460" y="628184"/>
            <a:chExt cx="360000" cy="461665"/>
          </a:xfrm>
        </p:grpSpPr>
        <p:sp>
          <p:nvSpPr>
            <p:cNvPr id="196" name="Rectangle 195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</a:p>
          </p:txBody>
        </p:sp>
      </p:grpSp>
      <p:pic>
        <p:nvPicPr>
          <p:cNvPr id="94" name="Picture 2" descr="Afficher l'image d'orig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1198" r="8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41" y="2976020"/>
            <a:ext cx="480431" cy="4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47747" y="2988946"/>
            <a:ext cx="259824" cy="42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" name="Groupe 96"/>
          <p:cNvGrpSpPr/>
          <p:nvPr/>
        </p:nvGrpSpPr>
        <p:grpSpPr>
          <a:xfrm>
            <a:off x="3046971" y="3746614"/>
            <a:ext cx="305788" cy="338554"/>
            <a:chOff x="8014278" y="3151415"/>
            <a:chExt cx="305788" cy="338553"/>
          </a:xfrm>
        </p:grpSpPr>
        <p:sp>
          <p:nvSpPr>
            <p:cNvPr id="98" name="ZoneTexte 97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4</a:t>
              </a:r>
            </a:p>
          </p:txBody>
        </p:sp>
      </p:grpSp>
      <p:sp>
        <p:nvSpPr>
          <p:cNvPr id="72" name="Rectangle à coins arrondis 71"/>
          <p:cNvSpPr/>
          <p:nvPr/>
        </p:nvSpPr>
        <p:spPr>
          <a:xfrm>
            <a:off x="219484" y="2968156"/>
            <a:ext cx="6423925" cy="2939729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9" name="Groupe 188"/>
          <p:cNvGrpSpPr/>
          <p:nvPr/>
        </p:nvGrpSpPr>
        <p:grpSpPr>
          <a:xfrm>
            <a:off x="219181" y="2917962"/>
            <a:ext cx="360000" cy="461665"/>
            <a:chOff x="-2044460" y="628135"/>
            <a:chExt cx="360000" cy="461665"/>
          </a:xfrm>
        </p:grpSpPr>
        <p:sp>
          <p:nvSpPr>
            <p:cNvPr id="190" name="Rectangle 189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1" name="ZoneTexte 190"/>
            <p:cNvSpPr txBox="1"/>
            <p:nvPr/>
          </p:nvSpPr>
          <p:spPr>
            <a:xfrm>
              <a:off x="-2029250" y="628135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fr-FR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24" name="Groupe 123"/>
          <p:cNvGrpSpPr/>
          <p:nvPr/>
        </p:nvGrpSpPr>
        <p:grpSpPr>
          <a:xfrm>
            <a:off x="2121293" y="7208010"/>
            <a:ext cx="305788" cy="338554"/>
            <a:chOff x="8014278" y="3151414"/>
            <a:chExt cx="305788" cy="338553"/>
          </a:xfrm>
        </p:grpSpPr>
        <p:sp>
          <p:nvSpPr>
            <p:cNvPr id="125" name="ZoneTexte 124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129" name="Groupe 128"/>
          <p:cNvGrpSpPr/>
          <p:nvPr/>
        </p:nvGrpSpPr>
        <p:grpSpPr>
          <a:xfrm>
            <a:off x="6189570" y="7035837"/>
            <a:ext cx="305788" cy="338554"/>
            <a:chOff x="8014278" y="3151414"/>
            <a:chExt cx="305788" cy="338553"/>
          </a:xfrm>
        </p:grpSpPr>
        <p:sp>
          <p:nvSpPr>
            <p:cNvPr id="130" name="ZoneTexte 129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5878919" y="126998"/>
            <a:ext cx="759519" cy="468000"/>
            <a:chOff x="7505740" y="1078477"/>
            <a:chExt cx="360040" cy="296448"/>
          </a:xfrm>
        </p:grpSpPr>
        <p:sp>
          <p:nvSpPr>
            <p:cNvPr id="163" name="Rectangle à coins arrondis 162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ZoneTexte 163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165" name="Picture 9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641597">
            <a:off x="5887305" y="275484"/>
            <a:ext cx="395756" cy="15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0262" y="135625"/>
            <a:ext cx="390289" cy="44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7" name="Groupe 166"/>
          <p:cNvGrpSpPr/>
          <p:nvPr/>
        </p:nvGrpSpPr>
        <p:grpSpPr>
          <a:xfrm>
            <a:off x="5883257" y="6094510"/>
            <a:ext cx="759519" cy="468000"/>
            <a:chOff x="7505740" y="1078477"/>
            <a:chExt cx="360040" cy="296448"/>
          </a:xfrm>
        </p:grpSpPr>
        <p:sp>
          <p:nvSpPr>
            <p:cNvPr id="168" name="Rectangle à coins arrondis 167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ZoneTexte 168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174" name="Picture 9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641597">
            <a:off x="5891643" y="6242996"/>
            <a:ext cx="395756" cy="15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3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4600" y="6103137"/>
            <a:ext cx="390289" cy="44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6" name="Groupe 175"/>
          <p:cNvGrpSpPr/>
          <p:nvPr/>
        </p:nvGrpSpPr>
        <p:grpSpPr>
          <a:xfrm>
            <a:off x="6110122" y="1108676"/>
            <a:ext cx="305788" cy="338554"/>
            <a:chOff x="8014278" y="3151414"/>
            <a:chExt cx="305788" cy="338553"/>
          </a:xfrm>
        </p:grpSpPr>
        <p:sp>
          <p:nvSpPr>
            <p:cNvPr id="177" name="ZoneTexte 176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78" name="ZoneTexte 177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179" name="Groupe 178"/>
          <p:cNvGrpSpPr/>
          <p:nvPr/>
        </p:nvGrpSpPr>
        <p:grpSpPr>
          <a:xfrm>
            <a:off x="2038278" y="1252075"/>
            <a:ext cx="305788" cy="338554"/>
            <a:chOff x="8014278" y="3151414"/>
            <a:chExt cx="305788" cy="338553"/>
          </a:xfrm>
        </p:grpSpPr>
        <p:sp>
          <p:nvSpPr>
            <p:cNvPr id="180" name="ZoneTexte 179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81" name="ZoneTexte 180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149519E-6BD6-5576-E3D3-2441352BFCA0}"/>
              </a:ext>
            </a:extLst>
          </p:cNvPr>
          <p:cNvSpPr txBox="1"/>
          <p:nvPr/>
        </p:nvSpPr>
        <p:spPr>
          <a:xfrm>
            <a:off x="211937" y="9372607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3ACC86C2-2DB9-4E6E-D1B9-71E2EBEAE4BB}"/>
              </a:ext>
            </a:extLst>
          </p:cNvPr>
          <p:cNvSpPr txBox="1">
            <a:spLocks/>
          </p:cNvSpPr>
          <p:nvPr/>
        </p:nvSpPr>
        <p:spPr>
          <a:xfrm>
            <a:off x="5003751" y="9336070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CA44-5DD4-4771-82AD-3929005242C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899D0C4-31FD-54AA-B33A-3CC109372AD8}"/>
              </a:ext>
            </a:extLst>
          </p:cNvPr>
          <p:cNvSpPr txBox="1"/>
          <p:nvPr/>
        </p:nvSpPr>
        <p:spPr>
          <a:xfrm>
            <a:off x="1935131" y="4928917"/>
            <a:ext cx="198880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0" lang="fr-FR" altLang="fr-FR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Les fils DALI en pied de poteau doivent être séparés et isolés s’ils ne </a:t>
            </a:r>
            <a:r>
              <a:rPr kumimoji="0" lang="fr-FR" altLang="fr-FR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sont pas connectés.</a:t>
            </a:r>
            <a:endParaRPr kumimoji="0" lang="fr-FR" altLang="fr-F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DALI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wires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at the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bottom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of  the pole must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be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separated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isolated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if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they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are not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connected</a:t>
            </a:r>
            <a:endParaRPr kumimoji="0" lang="fr-FR" altLang="fr-FR" sz="700" b="0" i="1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Calibri" panose="020F0502020204030204" pitchFamily="34" charset="0"/>
            </a:endParaRPr>
          </a:p>
          <a:p>
            <a:r>
              <a:rPr kumimoji="0" lang="it-IT" sz="700" b="0" i="1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+mj-lt"/>
              </a:rPr>
              <a:t>I fili DALI ai piedi del palo devono essere separati e isolati se non sono collegati</a:t>
            </a:r>
            <a:r>
              <a:rPr kumimoji="0" lang="it-IT" sz="700" b="0" i="1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700" b="0" i="1" u="none" strike="noStrike" cap="none" normalizeH="0" baseline="0" dirty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F286AE-93E0-F032-71F9-5106C611FC2F}"/>
              </a:ext>
            </a:extLst>
          </p:cNvPr>
          <p:cNvSpPr txBox="1"/>
          <p:nvPr/>
        </p:nvSpPr>
        <p:spPr>
          <a:xfrm>
            <a:off x="211937" y="8850704"/>
            <a:ext cx="64429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6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600" dirty="0"/>
              <a:t>The lighting part included in this luminaire must maintained by the manufacturer, an authorized service agent or a person with similar technical qualification.</a:t>
            </a:r>
            <a:endParaRPr lang="fr-FR" sz="600" dirty="0"/>
          </a:p>
          <a:p>
            <a:r>
              <a:rPr lang="it-IT" sz="6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420922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99" y="145097"/>
            <a:ext cx="3352617" cy="53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674" y="4542657"/>
            <a:ext cx="1467870" cy="42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0561" y="4544859"/>
            <a:ext cx="1506355" cy="421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5516" y="4542218"/>
            <a:ext cx="2705014" cy="424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e 12"/>
          <p:cNvGrpSpPr>
            <a:grpSpLocks noChangeAspect="1"/>
          </p:cNvGrpSpPr>
          <p:nvPr/>
        </p:nvGrpSpPr>
        <p:grpSpPr>
          <a:xfrm>
            <a:off x="209150" y="152875"/>
            <a:ext cx="2835021" cy="4208984"/>
            <a:chOff x="332656" y="551886"/>
            <a:chExt cx="2595312" cy="3853103"/>
          </a:xfrm>
        </p:grpSpPr>
        <p:pic>
          <p:nvPicPr>
            <p:cNvPr id="183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499" y="551886"/>
              <a:ext cx="2573469" cy="385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2656" y="556696"/>
              <a:ext cx="1967011" cy="515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77814" y="942512"/>
              <a:ext cx="207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4" name="Rectangle à coins arrondis 93"/>
          <p:cNvSpPr/>
          <p:nvPr/>
        </p:nvSpPr>
        <p:spPr>
          <a:xfrm>
            <a:off x="209150" y="4534602"/>
            <a:ext cx="6439699" cy="4248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5" name="Groupe 94"/>
          <p:cNvGrpSpPr/>
          <p:nvPr/>
        </p:nvGrpSpPr>
        <p:grpSpPr>
          <a:xfrm>
            <a:off x="209150" y="4534602"/>
            <a:ext cx="864000" cy="864000"/>
            <a:chOff x="-2044460" y="679017"/>
            <a:chExt cx="360000" cy="360000"/>
          </a:xfrm>
        </p:grpSpPr>
        <p:sp>
          <p:nvSpPr>
            <p:cNvPr id="96" name="Rectangle 95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-2029250" y="689740"/>
              <a:ext cx="3295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273684" y="4618878"/>
            <a:ext cx="720000" cy="720000"/>
            <a:chOff x="2668275" y="460911"/>
            <a:chExt cx="949116" cy="892092"/>
          </a:xfrm>
        </p:grpSpPr>
        <p:cxnSp>
          <p:nvCxnSpPr>
            <p:cNvPr id="73" name="Connecteur droit avec flèche 72"/>
            <p:cNvCxnSpPr/>
            <p:nvPr/>
          </p:nvCxnSpPr>
          <p:spPr>
            <a:xfrm flipV="1">
              <a:off x="2668275" y="460911"/>
              <a:ext cx="949116" cy="89209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avec flèche 86"/>
            <p:cNvCxnSpPr/>
            <p:nvPr/>
          </p:nvCxnSpPr>
          <p:spPr>
            <a:xfrm>
              <a:off x="2668275" y="460911"/>
              <a:ext cx="949116" cy="89209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Ellipse 87"/>
            <p:cNvSpPr>
              <a:spLocks/>
            </p:cNvSpPr>
            <p:nvPr/>
          </p:nvSpPr>
          <p:spPr>
            <a:xfrm>
              <a:off x="2980085" y="726957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1</a:t>
              </a:r>
            </a:p>
          </p:txBody>
        </p:sp>
      </p:grpSp>
      <p:sp>
        <p:nvSpPr>
          <p:cNvPr id="168" name="ZoneTexte 167"/>
          <p:cNvSpPr txBox="1"/>
          <p:nvPr/>
        </p:nvSpPr>
        <p:spPr>
          <a:xfrm>
            <a:off x="5143465" y="5156574"/>
            <a:ext cx="504055" cy="2308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900" dirty="0"/>
              <a:t>60°</a:t>
            </a:r>
          </a:p>
        </p:txBody>
      </p:sp>
      <p:sp>
        <p:nvSpPr>
          <p:cNvPr id="169" name="ZoneTexte 168"/>
          <p:cNvSpPr txBox="1"/>
          <p:nvPr/>
        </p:nvSpPr>
        <p:spPr>
          <a:xfrm>
            <a:off x="5140999" y="6158952"/>
            <a:ext cx="504055" cy="2308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900" dirty="0"/>
              <a:t>60°</a:t>
            </a:r>
          </a:p>
        </p:txBody>
      </p:sp>
      <p:sp>
        <p:nvSpPr>
          <p:cNvPr id="170" name="ZoneTexte 169"/>
          <p:cNvSpPr txBox="1"/>
          <p:nvPr/>
        </p:nvSpPr>
        <p:spPr>
          <a:xfrm>
            <a:off x="5143465" y="7137904"/>
            <a:ext cx="504055" cy="2308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900" b="1" dirty="0"/>
              <a:t>- </a:t>
            </a:r>
            <a:r>
              <a:rPr lang="fr-FR" sz="900" dirty="0"/>
              <a:t>60°</a:t>
            </a:r>
          </a:p>
        </p:txBody>
      </p:sp>
      <p:sp>
        <p:nvSpPr>
          <p:cNvPr id="171" name="ZoneTexte 170"/>
          <p:cNvSpPr txBox="1"/>
          <p:nvPr/>
        </p:nvSpPr>
        <p:spPr>
          <a:xfrm>
            <a:off x="5144327" y="8129046"/>
            <a:ext cx="504055" cy="2308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900" b="1" dirty="0"/>
              <a:t>- </a:t>
            </a:r>
            <a:r>
              <a:rPr lang="fr-FR" sz="900" dirty="0"/>
              <a:t>60°</a:t>
            </a:r>
          </a:p>
        </p:txBody>
      </p:sp>
      <p:sp>
        <p:nvSpPr>
          <p:cNvPr id="172" name="ZoneTexte 171"/>
          <p:cNvSpPr txBox="1"/>
          <p:nvPr/>
        </p:nvSpPr>
        <p:spPr>
          <a:xfrm>
            <a:off x="1800490" y="5058225"/>
            <a:ext cx="432048" cy="21544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800" dirty="0"/>
              <a:t>30°</a:t>
            </a:r>
          </a:p>
        </p:txBody>
      </p:sp>
      <p:sp>
        <p:nvSpPr>
          <p:cNvPr id="173" name="ZoneTexte 172"/>
          <p:cNvSpPr txBox="1"/>
          <p:nvPr/>
        </p:nvSpPr>
        <p:spPr>
          <a:xfrm>
            <a:off x="1800490" y="5271990"/>
            <a:ext cx="432048" cy="21544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800" dirty="0"/>
              <a:t>45°</a:t>
            </a:r>
          </a:p>
        </p:txBody>
      </p:sp>
      <p:sp>
        <p:nvSpPr>
          <p:cNvPr id="174" name="ZoneTexte 173"/>
          <p:cNvSpPr txBox="1"/>
          <p:nvPr/>
        </p:nvSpPr>
        <p:spPr>
          <a:xfrm>
            <a:off x="742363" y="7972868"/>
            <a:ext cx="468000" cy="21544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800" b="1" dirty="0"/>
              <a:t>- </a:t>
            </a:r>
            <a:r>
              <a:rPr lang="fr-FR" sz="800" dirty="0"/>
              <a:t>30°</a:t>
            </a:r>
          </a:p>
        </p:txBody>
      </p:sp>
      <p:sp>
        <p:nvSpPr>
          <p:cNvPr id="175" name="ZoneTexte 174"/>
          <p:cNvSpPr txBox="1"/>
          <p:nvPr/>
        </p:nvSpPr>
        <p:spPr>
          <a:xfrm>
            <a:off x="742363" y="8186633"/>
            <a:ext cx="468000" cy="21544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800" b="1" dirty="0"/>
              <a:t>-</a:t>
            </a:r>
            <a:r>
              <a:rPr lang="fr-FR" sz="800" dirty="0"/>
              <a:t> 45°</a:t>
            </a:r>
          </a:p>
        </p:txBody>
      </p:sp>
      <p:sp>
        <p:nvSpPr>
          <p:cNvPr id="176" name="ZoneTexte 175"/>
          <p:cNvSpPr txBox="1"/>
          <p:nvPr/>
        </p:nvSpPr>
        <p:spPr>
          <a:xfrm>
            <a:off x="3200407" y="5970771"/>
            <a:ext cx="432048" cy="21544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800" dirty="0"/>
              <a:t>30°</a:t>
            </a:r>
          </a:p>
        </p:txBody>
      </p:sp>
      <p:sp>
        <p:nvSpPr>
          <p:cNvPr id="177" name="ZoneTexte 176"/>
          <p:cNvSpPr txBox="1"/>
          <p:nvPr/>
        </p:nvSpPr>
        <p:spPr>
          <a:xfrm>
            <a:off x="3200407" y="6184536"/>
            <a:ext cx="432048" cy="21544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800" dirty="0"/>
              <a:t>45°</a:t>
            </a:r>
          </a:p>
        </p:txBody>
      </p:sp>
      <p:sp>
        <p:nvSpPr>
          <p:cNvPr id="178" name="ZoneTexte 177"/>
          <p:cNvSpPr txBox="1"/>
          <p:nvPr/>
        </p:nvSpPr>
        <p:spPr>
          <a:xfrm>
            <a:off x="2147407" y="7108435"/>
            <a:ext cx="468000" cy="21544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800" b="1" dirty="0"/>
              <a:t>-</a:t>
            </a:r>
            <a:r>
              <a:rPr lang="fr-FR" sz="800" dirty="0"/>
              <a:t> 30°</a:t>
            </a:r>
          </a:p>
        </p:txBody>
      </p:sp>
      <p:sp>
        <p:nvSpPr>
          <p:cNvPr id="179" name="ZoneTexte 178"/>
          <p:cNvSpPr txBox="1"/>
          <p:nvPr/>
        </p:nvSpPr>
        <p:spPr>
          <a:xfrm>
            <a:off x="2147407" y="7322200"/>
            <a:ext cx="468000" cy="21544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800" b="1" dirty="0"/>
              <a:t>-</a:t>
            </a:r>
            <a:r>
              <a:rPr lang="fr-FR" sz="800" dirty="0"/>
              <a:t> 45°</a:t>
            </a:r>
          </a:p>
        </p:txBody>
      </p:sp>
      <p:pic>
        <p:nvPicPr>
          <p:cNvPr id="182" name="Picture 1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4721" y="811755"/>
            <a:ext cx="1005681" cy="356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1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42598" y="800349"/>
            <a:ext cx="994050" cy="357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5" name="Groupe 184"/>
          <p:cNvGrpSpPr/>
          <p:nvPr/>
        </p:nvGrpSpPr>
        <p:grpSpPr>
          <a:xfrm>
            <a:off x="3291461" y="1241366"/>
            <a:ext cx="573208" cy="592420"/>
            <a:chOff x="2668275" y="460911"/>
            <a:chExt cx="949116" cy="892092"/>
          </a:xfrm>
        </p:grpSpPr>
        <p:cxnSp>
          <p:nvCxnSpPr>
            <p:cNvPr id="186" name="Connecteur droit avec flèche 185"/>
            <p:cNvCxnSpPr/>
            <p:nvPr/>
          </p:nvCxnSpPr>
          <p:spPr>
            <a:xfrm flipV="1">
              <a:off x="2668275" y="460911"/>
              <a:ext cx="949116" cy="89209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cteur droit avec flèche 186"/>
            <p:cNvCxnSpPr/>
            <p:nvPr/>
          </p:nvCxnSpPr>
          <p:spPr>
            <a:xfrm>
              <a:off x="2668275" y="460911"/>
              <a:ext cx="949116" cy="89209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Ellipse 187"/>
            <p:cNvSpPr>
              <a:spLocks/>
            </p:cNvSpPr>
            <p:nvPr/>
          </p:nvSpPr>
          <p:spPr>
            <a:xfrm>
              <a:off x="2980085" y="726957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1</a:t>
              </a:r>
            </a:p>
          </p:txBody>
        </p:sp>
      </p:grpSp>
      <p:grpSp>
        <p:nvGrpSpPr>
          <p:cNvPr id="189" name="Groupe 188"/>
          <p:cNvGrpSpPr/>
          <p:nvPr/>
        </p:nvGrpSpPr>
        <p:grpSpPr>
          <a:xfrm>
            <a:off x="3459713" y="3201488"/>
            <a:ext cx="236703" cy="680450"/>
            <a:chOff x="3491612" y="3581032"/>
            <a:chExt cx="236703" cy="680450"/>
          </a:xfrm>
        </p:grpSpPr>
        <p:cxnSp>
          <p:nvCxnSpPr>
            <p:cNvPr id="190" name="Connecteur droit avec flèche 189"/>
            <p:cNvCxnSpPr/>
            <p:nvPr/>
          </p:nvCxnSpPr>
          <p:spPr>
            <a:xfrm flipV="1">
              <a:off x="3609964" y="3581032"/>
              <a:ext cx="0" cy="4297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avec flèche 190"/>
            <p:cNvCxnSpPr/>
            <p:nvPr/>
          </p:nvCxnSpPr>
          <p:spPr>
            <a:xfrm flipV="1">
              <a:off x="3609964" y="3831766"/>
              <a:ext cx="0" cy="4297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Ellipse 191"/>
            <p:cNvSpPr>
              <a:spLocks/>
            </p:cNvSpPr>
            <p:nvPr/>
          </p:nvSpPr>
          <p:spPr>
            <a:xfrm>
              <a:off x="3491612" y="3795890"/>
              <a:ext cx="236703" cy="2426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</a:t>
              </a:r>
            </a:p>
          </p:txBody>
        </p:sp>
      </p:grpSp>
      <p:grpSp>
        <p:nvGrpSpPr>
          <p:cNvPr id="193" name="Groupe 192"/>
          <p:cNvGrpSpPr/>
          <p:nvPr/>
        </p:nvGrpSpPr>
        <p:grpSpPr>
          <a:xfrm>
            <a:off x="3462499" y="2342234"/>
            <a:ext cx="234694" cy="540000"/>
            <a:chOff x="3494398" y="2721778"/>
            <a:chExt cx="234694" cy="540000"/>
          </a:xfrm>
        </p:grpSpPr>
        <p:cxnSp>
          <p:nvCxnSpPr>
            <p:cNvPr id="194" name="Connecteur droit avec flèche 193"/>
            <p:cNvCxnSpPr/>
            <p:nvPr/>
          </p:nvCxnSpPr>
          <p:spPr>
            <a:xfrm flipV="1">
              <a:off x="3611745" y="2840656"/>
              <a:ext cx="0" cy="42112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Ellipse 194"/>
            <p:cNvSpPr>
              <a:spLocks/>
            </p:cNvSpPr>
            <p:nvPr/>
          </p:nvSpPr>
          <p:spPr>
            <a:xfrm>
              <a:off x="3494398" y="2721778"/>
              <a:ext cx="234694" cy="2377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</a:p>
          </p:txBody>
        </p:sp>
      </p:grpSp>
      <p:grpSp>
        <p:nvGrpSpPr>
          <p:cNvPr id="196" name="Groupe 195"/>
          <p:cNvGrpSpPr/>
          <p:nvPr/>
        </p:nvGrpSpPr>
        <p:grpSpPr>
          <a:xfrm>
            <a:off x="5116544" y="1163122"/>
            <a:ext cx="360000" cy="612000"/>
            <a:chOff x="-1863560" y="2972196"/>
            <a:chExt cx="505960" cy="804793"/>
          </a:xfrm>
        </p:grpSpPr>
        <p:sp>
          <p:nvSpPr>
            <p:cNvPr id="197" name="ZoneTexte 196"/>
            <p:cNvSpPr txBox="1"/>
            <p:nvPr/>
          </p:nvSpPr>
          <p:spPr>
            <a:xfrm>
              <a:off x="-1861600" y="2972196"/>
              <a:ext cx="504000" cy="20005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700" dirty="0"/>
                <a:t>30°</a:t>
              </a:r>
              <a:endParaRPr lang="fr-FR" sz="1000" dirty="0"/>
            </a:p>
          </p:txBody>
        </p:sp>
        <p:sp>
          <p:nvSpPr>
            <p:cNvPr id="198" name="ZoneTexte 197"/>
            <p:cNvSpPr txBox="1"/>
            <p:nvPr/>
          </p:nvSpPr>
          <p:spPr>
            <a:xfrm>
              <a:off x="-1861600" y="3176427"/>
              <a:ext cx="504000" cy="20005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700" dirty="0"/>
                <a:t>45°</a:t>
              </a:r>
              <a:endParaRPr lang="fr-FR" sz="1000" dirty="0"/>
            </a:p>
          </p:txBody>
        </p:sp>
        <p:sp>
          <p:nvSpPr>
            <p:cNvPr id="199" name="ZoneTexte 198"/>
            <p:cNvSpPr txBox="1"/>
            <p:nvPr/>
          </p:nvSpPr>
          <p:spPr>
            <a:xfrm>
              <a:off x="-1863560" y="3376879"/>
              <a:ext cx="505960" cy="20005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700" dirty="0"/>
                <a:t>60°</a:t>
              </a:r>
              <a:endParaRPr lang="fr-FR" sz="1000" dirty="0"/>
            </a:p>
          </p:txBody>
        </p:sp>
        <p:sp>
          <p:nvSpPr>
            <p:cNvPr id="200" name="ZoneTexte 199"/>
            <p:cNvSpPr txBox="1"/>
            <p:nvPr/>
          </p:nvSpPr>
          <p:spPr>
            <a:xfrm>
              <a:off x="-1861600" y="3576934"/>
              <a:ext cx="504000" cy="20005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700" dirty="0"/>
                <a:t>75°</a:t>
              </a:r>
              <a:endParaRPr lang="fr-FR" sz="1000" dirty="0"/>
            </a:p>
          </p:txBody>
        </p:sp>
      </p:grpSp>
      <p:grpSp>
        <p:nvGrpSpPr>
          <p:cNvPr id="201" name="Groupe 200"/>
          <p:cNvGrpSpPr/>
          <p:nvPr/>
        </p:nvGrpSpPr>
        <p:grpSpPr>
          <a:xfrm>
            <a:off x="6156545" y="1911394"/>
            <a:ext cx="446773" cy="612000"/>
            <a:chOff x="-1863560" y="2972196"/>
            <a:chExt cx="505960" cy="804793"/>
          </a:xfrm>
        </p:grpSpPr>
        <p:sp>
          <p:nvSpPr>
            <p:cNvPr id="202" name="ZoneTexte 201"/>
            <p:cNvSpPr txBox="1"/>
            <p:nvPr/>
          </p:nvSpPr>
          <p:spPr>
            <a:xfrm>
              <a:off x="-1861600" y="2972196"/>
              <a:ext cx="504000" cy="20005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700" dirty="0"/>
                <a:t>30°</a:t>
              </a:r>
              <a:endParaRPr lang="fr-FR" sz="1000" dirty="0"/>
            </a:p>
          </p:txBody>
        </p:sp>
        <p:sp>
          <p:nvSpPr>
            <p:cNvPr id="203" name="ZoneTexte 202"/>
            <p:cNvSpPr txBox="1"/>
            <p:nvPr/>
          </p:nvSpPr>
          <p:spPr>
            <a:xfrm>
              <a:off x="-1861600" y="3176427"/>
              <a:ext cx="504000" cy="20005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700" dirty="0"/>
                <a:t>45°</a:t>
              </a:r>
              <a:endParaRPr lang="fr-FR" sz="1000" dirty="0"/>
            </a:p>
          </p:txBody>
        </p:sp>
        <p:sp>
          <p:nvSpPr>
            <p:cNvPr id="204" name="ZoneTexte 203"/>
            <p:cNvSpPr txBox="1"/>
            <p:nvPr/>
          </p:nvSpPr>
          <p:spPr>
            <a:xfrm>
              <a:off x="-1863560" y="3376879"/>
              <a:ext cx="505960" cy="20005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700" dirty="0"/>
                <a:t>60°</a:t>
              </a:r>
              <a:endParaRPr lang="fr-FR" sz="1000" dirty="0"/>
            </a:p>
          </p:txBody>
        </p:sp>
        <p:sp>
          <p:nvSpPr>
            <p:cNvPr id="205" name="ZoneTexte 204"/>
            <p:cNvSpPr txBox="1"/>
            <p:nvPr/>
          </p:nvSpPr>
          <p:spPr>
            <a:xfrm>
              <a:off x="-1861600" y="3576934"/>
              <a:ext cx="504000" cy="20005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700" dirty="0"/>
                <a:t>75°</a:t>
              </a:r>
              <a:endParaRPr lang="fr-FR" sz="1000" dirty="0"/>
            </a:p>
          </p:txBody>
        </p:sp>
      </p:grpSp>
      <p:grpSp>
        <p:nvGrpSpPr>
          <p:cNvPr id="206" name="Groupe 205"/>
          <p:cNvGrpSpPr/>
          <p:nvPr/>
        </p:nvGrpSpPr>
        <p:grpSpPr>
          <a:xfrm>
            <a:off x="5436648" y="2925795"/>
            <a:ext cx="366830" cy="593150"/>
            <a:chOff x="7677480" y="5797598"/>
            <a:chExt cx="432000" cy="593150"/>
          </a:xfrm>
        </p:grpSpPr>
        <p:sp>
          <p:nvSpPr>
            <p:cNvPr id="207" name="ZoneTexte 206"/>
            <p:cNvSpPr txBox="1"/>
            <p:nvPr/>
          </p:nvSpPr>
          <p:spPr>
            <a:xfrm>
              <a:off x="7677480" y="5797598"/>
              <a:ext cx="432000" cy="1512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700" b="1" dirty="0"/>
                <a:t>- </a:t>
              </a:r>
              <a:r>
                <a:rPr lang="fr-FR" sz="700" dirty="0"/>
                <a:t>30°</a:t>
              </a:r>
              <a:endParaRPr lang="fr-FR" sz="1000" dirty="0"/>
            </a:p>
          </p:txBody>
        </p:sp>
        <p:sp>
          <p:nvSpPr>
            <p:cNvPr id="208" name="ZoneTexte 207"/>
            <p:cNvSpPr txBox="1"/>
            <p:nvPr/>
          </p:nvSpPr>
          <p:spPr>
            <a:xfrm>
              <a:off x="7677480" y="5948798"/>
              <a:ext cx="432000" cy="1512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700" b="1" dirty="0"/>
                <a:t>- </a:t>
              </a:r>
              <a:r>
                <a:rPr lang="fr-FR" sz="700" dirty="0"/>
                <a:t>45°</a:t>
              </a:r>
              <a:endParaRPr lang="fr-FR" sz="1000" dirty="0"/>
            </a:p>
          </p:txBody>
        </p:sp>
        <p:sp>
          <p:nvSpPr>
            <p:cNvPr id="209" name="ZoneTexte 208"/>
            <p:cNvSpPr txBox="1"/>
            <p:nvPr/>
          </p:nvSpPr>
          <p:spPr>
            <a:xfrm>
              <a:off x="7677480" y="6099998"/>
              <a:ext cx="432000" cy="1512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700" b="1" dirty="0"/>
                <a:t>- </a:t>
              </a:r>
              <a:r>
                <a:rPr lang="fr-FR" sz="700" dirty="0"/>
                <a:t>60°</a:t>
              </a:r>
              <a:endParaRPr lang="fr-FR" sz="1000" dirty="0"/>
            </a:p>
          </p:txBody>
        </p:sp>
        <p:sp>
          <p:nvSpPr>
            <p:cNvPr id="210" name="ZoneTexte 209"/>
            <p:cNvSpPr txBox="1"/>
            <p:nvPr/>
          </p:nvSpPr>
          <p:spPr>
            <a:xfrm>
              <a:off x="7677480" y="6239548"/>
              <a:ext cx="432000" cy="1512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700" b="1" dirty="0"/>
                <a:t>- </a:t>
              </a:r>
              <a:r>
                <a:rPr lang="fr-FR" sz="700" dirty="0"/>
                <a:t>75°</a:t>
              </a:r>
              <a:endParaRPr lang="fr-FR" sz="1000" dirty="0"/>
            </a:p>
          </p:txBody>
        </p:sp>
      </p:grpSp>
      <p:grpSp>
        <p:nvGrpSpPr>
          <p:cNvPr id="211" name="Groupe 210"/>
          <p:cNvGrpSpPr/>
          <p:nvPr/>
        </p:nvGrpSpPr>
        <p:grpSpPr>
          <a:xfrm>
            <a:off x="4286980" y="3684217"/>
            <a:ext cx="432000" cy="593150"/>
            <a:chOff x="7677480" y="5797598"/>
            <a:chExt cx="432000" cy="593150"/>
          </a:xfrm>
        </p:grpSpPr>
        <p:sp>
          <p:nvSpPr>
            <p:cNvPr id="212" name="ZoneTexte 211"/>
            <p:cNvSpPr txBox="1"/>
            <p:nvPr/>
          </p:nvSpPr>
          <p:spPr>
            <a:xfrm>
              <a:off x="7677480" y="5797598"/>
              <a:ext cx="432000" cy="1512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700" b="1" dirty="0"/>
                <a:t>- </a:t>
              </a:r>
              <a:r>
                <a:rPr lang="fr-FR" sz="700" dirty="0"/>
                <a:t>30°</a:t>
              </a:r>
              <a:endParaRPr lang="fr-FR" sz="1000" dirty="0"/>
            </a:p>
          </p:txBody>
        </p:sp>
        <p:sp>
          <p:nvSpPr>
            <p:cNvPr id="213" name="ZoneTexte 212"/>
            <p:cNvSpPr txBox="1"/>
            <p:nvPr/>
          </p:nvSpPr>
          <p:spPr>
            <a:xfrm>
              <a:off x="7677480" y="5948798"/>
              <a:ext cx="432000" cy="1512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700" b="1" dirty="0"/>
                <a:t>- </a:t>
              </a:r>
              <a:r>
                <a:rPr lang="fr-FR" sz="700" dirty="0"/>
                <a:t>45°</a:t>
              </a:r>
              <a:endParaRPr lang="fr-FR" sz="1000" dirty="0"/>
            </a:p>
          </p:txBody>
        </p:sp>
        <p:sp>
          <p:nvSpPr>
            <p:cNvPr id="214" name="ZoneTexte 213"/>
            <p:cNvSpPr txBox="1"/>
            <p:nvPr/>
          </p:nvSpPr>
          <p:spPr>
            <a:xfrm>
              <a:off x="7677480" y="6099998"/>
              <a:ext cx="432000" cy="1512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700" b="1" dirty="0"/>
                <a:t>- </a:t>
              </a:r>
              <a:r>
                <a:rPr lang="fr-FR" sz="700" dirty="0"/>
                <a:t>60°</a:t>
              </a:r>
              <a:endParaRPr lang="fr-FR" sz="1000" dirty="0"/>
            </a:p>
          </p:txBody>
        </p:sp>
        <p:sp>
          <p:nvSpPr>
            <p:cNvPr id="215" name="ZoneTexte 214"/>
            <p:cNvSpPr txBox="1"/>
            <p:nvPr/>
          </p:nvSpPr>
          <p:spPr>
            <a:xfrm>
              <a:off x="7677480" y="6239548"/>
              <a:ext cx="432000" cy="1512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700" b="1" dirty="0"/>
                <a:t>- </a:t>
              </a:r>
              <a:r>
                <a:rPr lang="fr-FR" sz="700" dirty="0"/>
                <a:t>75°</a:t>
              </a:r>
              <a:endParaRPr lang="fr-FR" sz="1000" dirty="0"/>
            </a:p>
          </p:txBody>
        </p:sp>
      </p:grpSp>
      <p:sp>
        <p:nvSpPr>
          <p:cNvPr id="43" name="Rectangle à coins arrondis 42"/>
          <p:cNvSpPr/>
          <p:nvPr/>
        </p:nvSpPr>
        <p:spPr>
          <a:xfrm>
            <a:off x="211936" y="125850"/>
            <a:ext cx="6435993" cy="4248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18" name="Connecteur droit 217"/>
          <p:cNvCxnSpPr/>
          <p:nvPr/>
        </p:nvCxnSpPr>
        <p:spPr>
          <a:xfrm>
            <a:off x="2927968" y="125850"/>
            <a:ext cx="0" cy="42360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/>
          <p:cNvCxnSpPr/>
          <p:nvPr/>
        </p:nvCxnSpPr>
        <p:spPr>
          <a:xfrm>
            <a:off x="2927968" y="797843"/>
            <a:ext cx="3722558" cy="61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cteur droit 219"/>
          <p:cNvCxnSpPr/>
          <p:nvPr/>
        </p:nvCxnSpPr>
        <p:spPr>
          <a:xfrm>
            <a:off x="4149080" y="800914"/>
            <a:ext cx="0" cy="35737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Ellipse 220"/>
          <p:cNvSpPr/>
          <p:nvPr/>
        </p:nvSpPr>
        <p:spPr>
          <a:xfrm>
            <a:off x="5465536" y="318934"/>
            <a:ext cx="251524" cy="25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Ellipse 222"/>
          <p:cNvSpPr/>
          <p:nvPr/>
        </p:nvSpPr>
        <p:spPr>
          <a:xfrm>
            <a:off x="219484" y="2758146"/>
            <a:ext cx="1596466" cy="28803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2" name="Connecteur droit avec flèche 221"/>
          <p:cNvCxnSpPr>
            <a:stCxn id="221" idx="4"/>
            <a:endCxn id="198" idx="0"/>
          </p:cNvCxnSpPr>
          <p:nvPr/>
        </p:nvCxnSpPr>
        <p:spPr>
          <a:xfrm flipH="1">
            <a:off x="5297242" y="570934"/>
            <a:ext cx="294056" cy="7474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Connecteur droit avec flèche 223"/>
          <p:cNvCxnSpPr>
            <a:stCxn id="223" idx="6"/>
          </p:cNvCxnSpPr>
          <p:nvPr/>
        </p:nvCxnSpPr>
        <p:spPr>
          <a:xfrm flipV="1">
            <a:off x="1815950" y="460135"/>
            <a:ext cx="1088780" cy="24420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4932648" y="355199"/>
            <a:ext cx="504000" cy="2008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6" name="Connecteur droit avec flèche 225"/>
          <p:cNvCxnSpPr>
            <a:stCxn id="225" idx="1"/>
            <a:endCxn id="195" idx="7"/>
          </p:cNvCxnSpPr>
          <p:nvPr/>
        </p:nvCxnSpPr>
        <p:spPr>
          <a:xfrm flipH="1">
            <a:off x="3662823" y="455619"/>
            <a:ext cx="1269825" cy="19214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7" name="Ellipse 226"/>
          <p:cNvSpPr/>
          <p:nvPr/>
        </p:nvSpPr>
        <p:spPr>
          <a:xfrm>
            <a:off x="5127678" y="1290559"/>
            <a:ext cx="324000" cy="18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Ellipse 227"/>
          <p:cNvSpPr/>
          <p:nvPr/>
        </p:nvSpPr>
        <p:spPr>
          <a:xfrm>
            <a:off x="6216530" y="2039698"/>
            <a:ext cx="324000" cy="18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Ellipse 228"/>
          <p:cNvSpPr/>
          <p:nvPr/>
        </p:nvSpPr>
        <p:spPr>
          <a:xfrm>
            <a:off x="5479478" y="3062595"/>
            <a:ext cx="324000" cy="18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0" name="Ellipse 229"/>
          <p:cNvSpPr/>
          <p:nvPr/>
        </p:nvSpPr>
        <p:spPr>
          <a:xfrm>
            <a:off x="4369501" y="3835417"/>
            <a:ext cx="324000" cy="18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1" name="Connecteur droit 230"/>
          <p:cNvCxnSpPr/>
          <p:nvPr/>
        </p:nvCxnSpPr>
        <p:spPr>
          <a:xfrm>
            <a:off x="3731697" y="4548518"/>
            <a:ext cx="0" cy="42395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70" y="2882234"/>
            <a:ext cx="90785" cy="5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5"/>
          <a:stretch/>
        </p:blipFill>
        <p:spPr bwMode="auto">
          <a:xfrm>
            <a:off x="1510542" y="3602832"/>
            <a:ext cx="106205" cy="6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B04BAAC-BECA-2F68-4474-F9996CC8AAF1}"/>
              </a:ext>
            </a:extLst>
          </p:cNvPr>
          <p:cNvSpPr txBox="1"/>
          <p:nvPr/>
        </p:nvSpPr>
        <p:spPr>
          <a:xfrm>
            <a:off x="211937" y="9372607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C1591D4A-091D-E507-2CB7-25AAABED3D03}"/>
              </a:ext>
            </a:extLst>
          </p:cNvPr>
          <p:cNvSpPr txBox="1">
            <a:spLocks/>
          </p:cNvSpPr>
          <p:nvPr/>
        </p:nvSpPr>
        <p:spPr>
          <a:xfrm>
            <a:off x="5003751" y="9336070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CA44-5DD4-4771-82AD-3929005242C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433B823-14D4-FFF6-7466-5E1AFD6C9FAC}"/>
              </a:ext>
            </a:extLst>
          </p:cNvPr>
          <p:cNvSpPr txBox="1"/>
          <p:nvPr/>
        </p:nvSpPr>
        <p:spPr>
          <a:xfrm>
            <a:off x="211937" y="8850704"/>
            <a:ext cx="64429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6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600" dirty="0"/>
              <a:t>The lighting part included in this luminaire must maintained by the manufacturer, an authorized service agent or a person with similar technical qualification.</a:t>
            </a:r>
            <a:endParaRPr lang="fr-FR" sz="600" dirty="0"/>
          </a:p>
          <a:p>
            <a:r>
              <a:rPr lang="it-IT" sz="6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281157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9356" y="4546809"/>
            <a:ext cx="2850792" cy="423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900" y="4548310"/>
            <a:ext cx="1034082" cy="422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201" y="4554932"/>
            <a:ext cx="1008084" cy="422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855" y="138348"/>
            <a:ext cx="1007895" cy="422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2703" y="128351"/>
            <a:ext cx="1088429" cy="423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8" name="Connecteur droit 217"/>
          <p:cNvCxnSpPr/>
          <p:nvPr/>
        </p:nvCxnSpPr>
        <p:spPr>
          <a:xfrm>
            <a:off x="3731697" y="129215"/>
            <a:ext cx="0" cy="42360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4" name="Rectangle à coins arrondis 93"/>
          <p:cNvSpPr/>
          <p:nvPr/>
        </p:nvSpPr>
        <p:spPr>
          <a:xfrm>
            <a:off x="209150" y="4534602"/>
            <a:ext cx="6439699" cy="4248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5" name="Groupe 94"/>
          <p:cNvGrpSpPr/>
          <p:nvPr/>
        </p:nvGrpSpPr>
        <p:grpSpPr>
          <a:xfrm>
            <a:off x="209150" y="4534602"/>
            <a:ext cx="864000" cy="864000"/>
            <a:chOff x="-2044460" y="679017"/>
            <a:chExt cx="360000" cy="360000"/>
          </a:xfrm>
        </p:grpSpPr>
        <p:sp>
          <p:nvSpPr>
            <p:cNvPr id="96" name="Rectangle 95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-2029250" y="689740"/>
              <a:ext cx="3295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231" name="Connecteur droit 230"/>
          <p:cNvCxnSpPr/>
          <p:nvPr/>
        </p:nvCxnSpPr>
        <p:spPr>
          <a:xfrm>
            <a:off x="3731697" y="4548518"/>
            <a:ext cx="0" cy="42395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5627" y="138348"/>
            <a:ext cx="2788670" cy="422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ZoneTexte 97"/>
          <p:cNvSpPr txBox="1"/>
          <p:nvPr/>
        </p:nvSpPr>
        <p:spPr>
          <a:xfrm>
            <a:off x="5190715" y="797883"/>
            <a:ext cx="504055" cy="2308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900" dirty="0"/>
              <a:t>90°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5193815" y="1722193"/>
            <a:ext cx="504055" cy="2308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900" b="1" dirty="0"/>
              <a:t>-</a:t>
            </a:r>
            <a:r>
              <a:rPr lang="fr-FR" sz="900" dirty="0"/>
              <a:t> 90°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5196281" y="2658613"/>
            <a:ext cx="504055" cy="2308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900" b="1" dirty="0"/>
              <a:t>- </a:t>
            </a:r>
            <a:r>
              <a:rPr lang="fr-FR" sz="900" dirty="0"/>
              <a:t>90°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5197143" y="3649755"/>
            <a:ext cx="504055" cy="2308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900" dirty="0"/>
              <a:t>90°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717417" y="447572"/>
            <a:ext cx="432048" cy="848062"/>
            <a:chOff x="1751921" y="442394"/>
            <a:chExt cx="432048" cy="848062"/>
          </a:xfrm>
        </p:grpSpPr>
        <p:sp>
          <p:nvSpPr>
            <p:cNvPr id="90" name="ZoneTexte 89"/>
            <p:cNvSpPr txBox="1"/>
            <p:nvPr/>
          </p:nvSpPr>
          <p:spPr>
            <a:xfrm>
              <a:off x="1751921" y="442394"/>
              <a:ext cx="432048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30°</a:t>
              </a: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1751921" y="656159"/>
              <a:ext cx="432048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45°</a:t>
              </a: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1751921" y="861247"/>
              <a:ext cx="432048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60°</a:t>
              </a: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1751921" y="1075012"/>
              <a:ext cx="432048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75°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717417" y="3445207"/>
            <a:ext cx="432048" cy="848062"/>
            <a:chOff x="1751921" y="3324443"/>
            <a:chExt cx="432048" cy="848062"/>
          </a:xfrm>
        </p:grpSpPr>
        <p:sp>
          <p:nvSpPr>
            <p:cNvPr id="104" name="ZoneTexte 103"/>
            <p:cNvSpPr txBox="1"/>
            <p:nvPr/>
          </p:nvSpPr>
          <p:spPr>
            <a:xfrm>
              <a:off x="1751921" y="3324443"/>
              <a:ext cx="432048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30°</a:t>
              </a:r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1751921" y="3538208"/>
              <a:ext cx="432048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45°</a:t>
              </a:r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1751921" y="3743296"/>
              <a:ext cx="432048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60°</a:t>
              </a: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1751921" y="3957061"/>
              <a:ext cx="432048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75°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2064152" y="1406575"/>
            <a:ext cx="468000" cy="862067"/>
            <a:chOff x="2097275" y="1382286"/>
            <a:chExt cx="468000" cy="862067"/>
          </a:xfrm>
        </p:grpSpPr>
        <p:sp>
          <p:nvSpPr>
            <p:cNvPr id="92" name="ZoneTexte 91"/>
            <p:cNvSpPr txBox="1"/>
            <p:nvPr/>
          </p:nvSpPr>
          <p:spPr>
            <a:xfrm>
              <a:off x="2097275" y="1382286"/>
              <a:ext cx="468000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b="1" dirty="0"/>
                <a:t>- </a:t>
              </a:r>
              <a:r>
                <a:rPr lang="fr-FR" sz="800" dirty="0"/>
                <a:t>30°</a:t>
              </a: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2097275" y="1596051"/>
              <a:ext cx="468000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b="1" dirty="0"/>
                <a:t>-</a:t>
              </a:r>
              <a:r>
                <a:rPr lang="fr-FR" sz="800" dirty="0"/>
                <a:t> 45°</a:t>
              </a:r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2097275" y="1815144"/>
              <a:ext cx="468000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b="1" dirty="0"/>
                <a:t>- </a:t>
              </a:r>
              <a:r>
                <a:rPr lang="fr-FR" sz="800" dirty="0"/>
                <a:t>60°</a:t>
              </a:r>
            </a:p>
          </p:txBody>
        </p:sp>
        <p:sp>
          <p:nvSpPr>
            <p:cNvPr id="109" name="ZoneTexte 108"/>
            <p:cNvSpPr txBox="1"/>
            <p:nvPr/>
          </p:nvSpPr>
          <p:spPr>
            <a:xfrm>
              <a:off x="2097275" y="2028909"/>
              <a:ext cx="468000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b="1" dirty="0"/>
                <a:t>-</a:t>
              </a:r>
              <a:r>
                <a:rPr lang="fr-FR" sz="800" dirty="0"/>
                <a:t> 75°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2064152" y="2533891"/>
            <a:ext cx="468000" cy="862067"/>
            <a:chOff x="2081404" y="2395875"/>
            <a:chExt cx="468000" cy="862067"/>
          </a:xfrm>
        </p:grpSpPr>
        <p:sp>
          <p:nvSpPr>
            <p:cNvPr id="110" name="ZoneTexte 109"/>
            <p:cNvSpPr txBox="1"/>
            <p:nvPr/>
          </p:nvSpPr>
          <p:spPr>
            <a:xfrm>
              <a:off x="2081404" y="2395875"/>
              <a:ext cx="468000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b="1" dirty="0"/>
                <a:t>- </a:t>
              </a:r>
              <a:r>
                <a:rPr lang="fr-FR" sz="800" dirty="0"/>
                <a:t>30°</a:t>
              </a:r>
            </a:p>
          </p:txBody>
        </p:sp>
        <p:sp>
          <p:nvSpPr>
            <p:cNvPr id="111" name="ZoneTexte 110"/>
            <p:cNvSpPr txBox="1"/>
            <p:nvPr/>
          </p:nvSpPr>
          <p:spPr>
            <a:xfrm>
              <a:off x="2081404" y="2609640"/>
              <a:ext cx="468000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b="1" dirty="0"/>
                <a:t>-</a:t>
              </a:r>
              <a:r>
                <a:rPr lang="fr-FR" sz="800" dirty="0"/>
                <a:t> 45°</a:t>
              </a:r>
            </a:p>
          </p:txBody>
        </p:sp>
        <p:sp>
          <p:nvSpPr>
            <p:cNvPr id="112" name="ZoneTexte 111"/>
            <p:cNvSpPr txBox="1"/>
            <p:nvPr/>
          </p:nvSpPr>
          <p:spPr>
            <a:xfrm>
              <a:off x="2081404" y="2828733"/>
              <a:ext cx="468000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b="1" dirty="0"/>
                <a:t>- </a:t>
              </a:r>
              <a:r>
                <a:rPr lang="fr-FR" sz="800" dirty="0"/>
                <a:t>60°</a:t>
              </a: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2081404" y="3042498"/>
              <a:ext cx="468000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b="1" dirty="0"/>
                <a:t>-</a:t>
              </a:r>
              <a:r>
                <a:rPr lang="fr-FR" sz="800" dirty="0"/>
                <a:t> 75°</a:t>
              </a:r>
            </a:p>
          </p:txBody>
        </p:sp>
      </p:grpSp>
      <p:sp>
        <p:nvSpPr>
          <p:cNvPr id="43" name="Rectangle à coins arrondis 42"/>
          <p:cNvSpPr/>
          <p:nvPr/>
        </p:nvSpPr>
        <p:spPr>
          <a:xfrm>
            <a:off x="211936" y="125850"/>
            <a:ext cx="6435993" cy="4248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14" name="Groupe 113"/>
          <p:cNvGrpSpPr/>
          <p:nvPr/>
        </p:nvGrpSpPr>
        <p:grpSpPr>
          <a:xfrm>
            <a:off x="214771" y="129722"/>
            <a:ext cx="864000" cy="864000"/>
            <a:chOff x="-2044460" y="679017"/>
            <a:chExt cx="360000" cy="360000"/>
          </a:xfrm>
        </p:grpSpPr>
        <p:sp>
          <p:nvSpPr>
            <p:cNvPr id="115" name="Rectangle 114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-2029250" y="689740"/>
              <a:ext cx="3295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85" name="Groupe 84"/>
          <p:cNvGrpSpPr/>
          <p:nvPr/>
        </p:nvGrpSpPr>
        <p:grpSpPr>
          <a:xfrm>
            <a:off x="471684" y="222109"/>
            <a:ext cx="324000" cy="720000"/>
            <a:chOff x="3494398" y="2721778"/>
            <a:chExt cx="234694" cy="540000"/>
          </a:xfrm>
        </p:grpSpPr>
        <p:cxnSp>
          <p:nvCxnSpPr>
            <p:cNvPr id="86" name="Connecteur droit avec flèche 85"/>
            <p:cNvCxnSpPr/>
            <p:nvPr/>
          </p:nvCxnSpPr>
          <p:spPr>
            <a:xfrm flipV="1">
              <a:off x="3611745" y="2840656"/>
              <a:ext cx="0" cy="42112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Ellipse 88"/>
            <p:cNvSpPr>
              <a:spLocks/>
            </p:cNvSpPr>
            <p:nvPr/>
          </p:nvSpPr>
          <p:spPr>
            <a:xfrm>
              <a:off x="3494398" y="2721778"/>
              <a:ext cx="234694" cy="2377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</a:p>
          </p:txBody>
        </p:sp>
      </p:grpSp>
      <p:sp>
        <p:nvSpPr>
          <p:cNvPr id="120" name="ZoneTexte 119"/>
          <p:cNvSpPr txBox="1"/>
          <p:nvPr/>
        </p:nvSpPr>
        <p:spPr>
          <a:xfrm>
            <a:off x="5165403" y="5291774"/>
            <a:ext cx="504055" cy="2308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900" dirty="0"/>
              <a:t>90°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5168503" y="6216084"/>
            <a:ext cx="504055" cy="2308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900" dirty="0"/>
              <a:t>90°</a:t>
            </a:r>
          </a:p>
        </p:txBody>
      </p:sp>
      <p:sp>
        <p:nvSpPr>
          <p:cNvPr id="122" name="ZoneTexte 121"/>
          <p:cNvSpPr txBox="1"/>
          <p:nvPr/>
        </p:nvSpPr>
        <p:spPr>
          <a:xfrm>
            <a:off x="5170969" y="7152504"/>
            <a:ext cx="504055" cy="2308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900" dirty="0"/>
              <a:t>90°</a:t>
            </a:r>
          </a:p>
        </p:txBody>
      </p:sp>
      <p:sp>
        <p:nvSpPr>
          <p:cNvPr id="123" name="ZoneTexte 122"/>
          <p:cNvSpPr txBox="1"/>
          <p:nvPr/>
        </p:nvSpPr>
        <p:spPr>
          <a:xfrm>
            <a:off x="5171831" y="8143646"/>
            <a:ext cx="504055" cy="2308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900" dirty="0"/>
              <a:t>90°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728337" y="5104715"/>
            <a:ext cx="432048" cy="429209"/>
            <a:chOff x="1840475" y="5165097"/>
            <a:chExt cx="432048" cy="429209"/>
          </a:xfrm>
        </p:grpSpPr>
        <p:sp>
          <p:nvSpPr>
            <p:cNvPr id="124" name="ZoneTexte 123"/>
            <p:cNvSpPr txBox="1"/>
            <p:nvPr/>
          </p:nvSpPr>
          <p:spPr>
            <a:xfrm>
              <a:off x="1840475" y="5165097"/>
              <a:ext cx="432048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30°</a:t>
              </a:r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1840475" y="5378862"/>
              <a:ext cx="432048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45°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3089957" y="6060239"/>
            <a:ext cx="432048" cy="429209"/>
            <a:chOff x="3210721" y="6060239"/>
            <a:chExt cx="432048" cy="429209"/>
          </a:xfrm>
        </p:grpSpPr>
        <p:sp>
          <p:nvSpPr>
            <p:cNvPr id="126" name="ZoneTexte 125"/>
            <p:cNvSpPr txBox="1"/>
            <p:nvPr/>
          </p:nvSpPr>
          <p:spPr>
            <a:xfrm>
              <a:off x="3210721" y="6060239"/>
              <a:ext cx="432048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30°</a:t>
              </a:r>
            </a:p>
          </p:txBody>
        </p:sp>
        <p:sp>
          <p:nvSpPr>
            <p:cNvPr id="127" name="ZoneTexte 126"/>
            <p:cNvSpPr txBox="1"/>
            <p:nvPr/>
          </p:nvSpPr>
          <p:spPr>
            <a:xfrm>
              <a:off x="3210721" y="6274004"/>
              <a:ext cx="432048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45°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077982" y="7220487"/>
            <a:ext cx="432048" cy="429209"/>
            <a:chOff x="3210721" y="7150634"/>
            <a:chExt cx="432048" cy="429209"/>
          </a:xfrm>
        </p:grpSpPr>
        <p:sp>
          <p:nvSpPr>
            <p:cNvPr id="128" name="ZoneTexte 127"/>
            <p:cNvSpPr txBox="1"/>
            <p:nvPr/>
          </p:nvSpPr>
          <p:spPr>
            <a:xfrm>
              <a:off x="3210721" y="7150634"/>
              <a:ext cx="432048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30°</a:t>
              </a:r>
            </a:p>
          </p:txBody>
        </p:sp>
        <p:sp>
          <p:nvSpPr>
            <p:cNvPr id="129" name="ZoneTexte 128"/>
            <p:cNvSpPr txBox="1"/>
            <p:nvPr/>
          </p:nvSpPr>
          <p:spPr>
            <a:xfrm>
              <a:off x="3210721" y="7364399"/>
              <a:ext cx="432048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45°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717417" y="8081164"/>
            <a:ext cx="432048" cy="429209"/>
            <a:chOff x="1823558" y="8034664"/>
            <a:chExt cx="432048" cy="429209"/>
          </a:xfrm>
        </p:grpSpPr>
        <p:sp>
          <p:nvSpPr>
            <p:cNvPr id="130" name="ZoneTexte 129"/>
            <p:cNvSpPr txBox="1"/>
            <p:nvPr/>
          </p:nvSpPr>
          <p:spPr>
            <a:xfrm>
              <a:off x="1823558" y="8034664"/>
              <a:ext cx="432048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30°</a:t>
              </a:r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1823558" y="8248429"/>
              <a:ext cx="432048" cy="2154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45°</a:t>
              </a:r>
            </a:p>
          </p:txBody>
        </p:sp>
      </p:grpSp>
      <p:grpSp>
        <p:nvGrpSpPr>
          <p:cNvPr id="134" name="Groupe 133"/>
          <p:cNvGrpSpPr/>
          <p:nvPr/>
        </p:nvGrpSpPr>
        <p:grpSpPr>
          <a:xfrm>
            <a:off x="502770" y="4575000"/>
            <a:ext cx="288000" cy="756000"/>
            <a:chOff x="3491612" y="3581032"/>
            <a:chExt cx="236703" cy="680450"/>
          </a:xfrm>
        </p:grpSpPr>
        <p:cxnSp>
          <p:nvCxnSpPr>
            <p:cNvPr id="135" name="Connecteur droit avec flèche 134"/>
            <p:cNvCxnSpPr/>
            <p:nvPr/>
          </p:nvCxnSpPr>
          <p:spPr>
            <a:xfrm flipV="1">
              <a:off x="3609964" y="3581032"/>
              <a:ext cx="0" cy="4297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avec flèche 135"/>
            <p:cNvCxnSpPr/>
            <p:nvPr/>
          </p:nvCxnSpPr>
          <p:spPr>
            <a:xfrm flipV="1">
              <a:off x="3609964" y="3831766"/>
              <a:ext cx="0" cy="4297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Ellipse 136"/>
            <p:cNvSpPr>
              <a:spLocks/>
            </p:cNvSpPr>
            <p:nvPr/>
          </p:nvSpPr>
          <p:spPr>
            <a:xfrm>
              <a:off x="3491612" y="3795890"/>
              <a:ext cx="236703" cy="2426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7B7D328F-8027-6D94-9BBF-227BB97153E4}"/>
              </a:ext>
            </a:extLst>
          </p:cNvPr>
          <p:cNvSpPr txBox="1"/>
          <p:nvPr/>
        </p:nvSpPr>
        <p:spPr>
          <a:xfrm>
            <a:off x="211937" y="9372607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71B3A06C-C197-6DAD-BD15-A5CFDC7F5F3B}"/>
              </a:ext>
            </a:extLst>
          </p:cNvPr>
          <p:cNvSpPr txBox="1">
            <a:spLocks/>
          </p:cNvSpPr>
          <p:nvPr/>
        </p:nvSpPr>
        <p:spPr>
          <a:xfrm>
            <a:off x="5003751" y="9336070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CA44-5DD4-4771-82AD-3929005242C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CB32F27-2BC8-63BD-DC5F-DB1A69D84BFB}"/>
              </a:ext>
            </a:extLst>
          </p:cNvPr>
          <p:cNvSpPr txBox="1"/>
          <p:nvPr/>
        </p:nvSpPr>
        <p:spPr>
          <a:xfrm>
            <a:off x="211937" y="8850704"/>
            <a:ext cx="64429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6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600" dirty="0"/>
              <a:t>The lighting part included in this luminaire must maintained by the manufacturer, an authorized service agent or a person with similar technical qualification.</a:t>
            </a:r>
            <a:endParaRPr lang="fr-FR" sz="600" dirty="0"/>
          </a:p>
          <a:p>
            <a:r>
              <a:rPr lang="it-IT" sz="6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60466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211936" y="125850"/>
            <a:ext cx="6435993" cy="4248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7D328F-8027-6D94-9BBF-227BB97153E4}"/>
              </a:ext>
            </a:extLst>
          </p:cNvPr>
          <p:cNvSpPr txBox="1"/>
          <p:nvPr/>
        </p:nvSpPr>
        <p:spPr>
          <a:xfrm>
            <a:off x="211937" y="9372607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192EBBA-D520-3725-DF17-DF47FBE0A213}"/>
              </a:ext>
            </a:extLst>
          </p:cNvPr>
          <p:cNvGrpSpPr/>
          <p:nvPr/>
        </p:nvGrpSpPr>
        <p:grpSpPr>
          <a:xfrm>
            <a:off x="209150" y="57748"/>
            <a:ext cx="360000" cy="461665"/>
            <a:chOff x="-2044460" y="628184"/>
            <a:chExt cx="360000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F948A71-C5FD-0EA1-9C3F-BEAB5CBEB19B}"/>
                </a:ext>
              </a:extLst>
            </p:cNvPr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96523C8-73B0-A5C6-4FCB-9619BF50BD26}"/>
                </a:ext>
              </a:extLst>
            </p:cNvPr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25FEE0A3-EAD1-72C7-E07A-85CB2364F958}"/>
              </a:ext>
            </a:extLst>
          </p:cNvPr>
          <p:cNvSpPr txBox="1"/>
          <p:nvPr/>
        </p:nvSpPr>
        <p:spPr>
          <a:xfrm>
            <a:off x="4335411" y="235546"/>
            <a:ext cx="949144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5N.m ±1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5E855B2-3A7F-C72E-DF93-AD184737E3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38031" y="365284"/>
            <a:ext cx="2290330" cy="3769131"/>
          </a:xfrm>
          <a:prstGeom prst="rect">
            <a:avLst/>
          </a:prstGeom>
        </p:spPr>
      </p:pic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160DCD0B-DD94-EC7C-973F-42B55D27FD91}"/>
              </a:ext>
            </a:extLst>
          </p:cNvPr>
          <p:cNvSpPr/>
          <p:nvPr/>
        </p:nvSpPr>
        <p:spPr>
          <a:xfrm>
            <a:off x="2409645" y="1361993"/>
            <a:ext cx="352447" cy="570767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ED1E8A03-254F-79E2-7B69-003CE4280DC4}"/>
              </a:ext>
            </a:extLst>
          </p:cNvPr>
          <p:cNvSpPr/>
          <p:nvPr/>
        </p:nvSpPr>
        <p:spPr>
          <a:xfrm>
            <a:off x="3429000" y="2146996"/>
            <a:ext cx="539151" cy="1349577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Graphique 20" descr="Badge 1 contour">
            <a:extLst>
              <a:ext uri="{FF2B5EF4-FFF2-40B4-BE49-F238E27FC236}">
                <a16:creationId xmlns:a16="http://schemas.microsoft.com/office/drawing/2014/main" id="{6B7A6023-15E9-9A27-6D84-7BF4D5084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4866" y="2668184"/>
            <a:ext cx="307200" cy="307200"/>
          </a:xfrm>
          <a:prstGeom prst="rect">
            <a:avLst/>
          </a:prstGeom>
        </p:spPr>
      </p:pic>
      <p:pic>
        <p:nvPicPr>
          <p:cNvPr id="23" name="Graphique 22" descr="Badge contour">
            <a:extLst>
              <a:ext uri="{FF2B5EF4-FFF2-40B4-BE49-F238E27FC236}">
                <a16:creationId xmlns:a16="http://schemas.microsoft.com/office/drawing/2014/main" id="{DF1E5464-79BF-595F-A404-B8151533DB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44762" y="1451158"/>
            <a:ext cx="307200" cy="307200"/>
          </a:xfrm>
          <a:prstGeom prst="rect">
            <a:avLst/>
          </a:prstGeom>
        </p:spPr>
      </p:pic>
      <p:pic>
        <p:nvPicPr>
          <p:cNvPr id="5" name="Graphique 4" descr="Badge 3 contour">
            <a:extLst>
              <a:ext uri="{FF2B5EF4-FFF2-40B4-BE49-F238E27FC236}">
                <a16:creationId xmlns:a16="http://schemas.microsoft.com/office/drawing/2014/main" id="{86516FA7-66F8-8001-654B-4EB515FCCD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7439" y="665456"/>
            <a:ext cx="307200" cy="307200"/>
          </a:xfrm>
          <a:prstGeom prst="rect">
            <a:avLst/>
          </a:prstGeom>
        </p:spPr>
      </p:pic>
      <p:pic>
        <p:nvPicPr>
          <p:cNvPr id="30" name="Image 29" descr="Une image contenant outil, clé&#10;&#10;Description générée automatiquement">
            <a:extLst>
              <a:ext uri="{FF2B5EF4-FFF2-40B4-BE49-F238E27FC236}">
                <a16:creationId xmlns:a16="http://schemas.microsoft.com/office/drawing/2014/main" id="{CED85FAB-80EA-A6F3-1F23-29856145B78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3013" y="197704"/>
            <a:ext cx="456886" cy="40978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0FBF2209-A1E4-C827-61A1-793E73BB5301}"/>
              </a:ext>
            </a:extLst>
          </p:cNvPr>
          <p:cNvSpPr txBox="1"/>
          <p:nvPr/>
        </p:nvSpPr>
        <p:spPr>
          <a:xfrm>
            <a:off x="4021814" y="27479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5</a:t>
            </a: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70926924-232F-8953-F457-E0EDEFF7ECD5}"/>
              </a:ext>
            </a:extLst>
          </p:cNvPr>
          <p:cNvSpPr txBox="1">
            <a:spLocks/>
          </p:cNvSpPr>
          <p:nvPr/>
        </p:nvSpPr>
        <p:spPr>
          <a:xfrm>
            <a:off x="5003751" y="9336070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CA44-5DD4-4771-82AD-3929005242C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D03AB5-BFBF-54C9-1BAB-8536DD3E0255}"/>
              </a:ext>
            </a:extLst>
          </p:cNvPr>
          <p:cNvSpPr txBox="1"/>
          <p:nvPr/>
        </p:nvSpPr>
        <p:spPr>
          <a:xfrm>
            <a:off x="211937" y="8850704"/>
            <a:ext cx="64429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6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600" dirty="0"/>
              <a:t>The lighting part included in this luminaire must maintained by the manufacturer, an authorized service agent or a person with similar technical qualification.</a:t>
            </a:r>
            <a:endParaRPr lang="fr-FR" sz="600" dirty="0"/>
          </a:p>
          <a:p>
            <a:r>
              <a:rPr lang="it-IT" sz="6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32672553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27374</TotalTime>
  <Words>1152</Words>
  <Application>Microsoft Office PowerPoint</Application>
  <PresentationFormat>Format A4 (210 x 297 mm)</PresentationFormat>
  <Paragraphs>202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Aharoni</vt:lpstr>
      <vt:lpstr>Arial</vt:lpstr>
      <vt:lpstr>Arial Black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ECLATEC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DECORSE Jérôme</dc:creator>
  <cp:lastModifiedBy>Emeline Lemaitre</cp:lastModifiedBy>
  <cp:revision>970</cp:revision>
  <cp:lastPrinted>2016-12-16T15:09:32Z</cp:lastPrinted>
  <dcterms:created xsi:type="dcterms:W3CDTF">2014-09-30T11:19:34Z</dcterms:created>
  <dcterms:modified xsi:type="dcterms:W3CDTF">2024-12-06T11:53:39Z</dcterms:modified>
</cp:coreProperties>
</file>