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7" r:id="rId4"/>
    <p:sldId id="266" r:id="rId5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33"/>
    <a:srgbClr val="FF33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1188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8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7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81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8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81" y="9371288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2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DE1A-B499-4365-A983-C5CE6C7D97B1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6E98-0294-4D68-AB0A-745C6C6A0609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7318-F8B4-4B4A-892E-43E0FFDDCB6B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AC63-67BF-4545-87BD-C6092817C0BC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87D-8E8D-472C-BD6B-35055CF0A7BA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5-416F-4BCE-8D85-FAFCD01BC9CC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F52-F1CC-45AC-946E-0F27709426CF}" type="datetime1">
              <a:rPr lang="fr-FR" smtClean="0"/>
              <a:t>12/12/2024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920A-2E29-4B35-BD06-7C389163BF0E}" type="datetime1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215F-0769-4236-A654-D71EE72F59CD}" type="datetime1">
              <a:rPr lang="fr-FR" smtClean="0"/>
              <a:t>12/12/2024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BD0-D4B6-4FF4-80DD-A807E1195091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2B47-28D9-41EE-AEB3-47697DD4225A}" type="datetime1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A735-2FBE-4710-B022-2172A4B837CC}" type="datetime1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microsoft.com/office/2007/relationships/hdphoto" Target="../media/hdphoto6.wdp"/><Relationship Id="rId4" Type="http://schemas.openxmlformats.org/officeDocument/2006/relationships/image" Target="../media/image17.jpg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6042" r="18514" b="17960"/>
          <a:stretch/>
        </p:blipFill>
        <p:spPr bwMode="auto">
          <a:xfrm>
            <a:off x="2092587" y="5829070"/>
            <a:ext cx="3656190" cy="28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1847852" y="205048"/>
            <a:ext cx="306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ALOA</a:t>
            </a: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LED</a:t>
            </a: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3078737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50-60Hz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590736" y="9541884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0676_5000_A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211937" y="5555412"/>
            <a:ext cx="6430662" cy="323490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700" i="1" dirty="0"/>
              <a:t>.</a:t>
            </a:r>
            <a:endParaRPr lang="fr-FR" sz="700" dirty="0"/>
          </a:p>
        </p:txBody>
      </p:sp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9" y="18476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304709" y="79690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95070"/>
              </p:ext>
            </p:extLst>
          </p:nvPr>
        </p:nvGraphicFramePr>
        <p:xfrm>
          <a:off x="4494317" y="2084592"/>
          <a:ext cx="2236895" cy="6240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8,3kg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0,05m²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0" name="Picture 12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222" y="2066655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2887120" y="5634605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TOP60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3981" r="59240" b="50554"/>
          <a:stretch/>
        </p:blipFill>
        <p:spPr bwMode="auto">
          <a:xfrm>
            <a:off x="0" y="3218884"/>
            <a:ext cx="2673777" cy="22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13981" r="13454" b="50554"/>
          <a:stretch/>
        </p:blipFill>
        <p:spPr bwMode="auto">
          <a:xfrm>
            <a:off x="2741662" y="3255049"/>
            <a:ext cx="4040103" cy="22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064169-FB90-404E-B6E7-9A19783D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C1B468-A4F8-419F-9FAB-B8A19C0589ED}"/>
              </a:ext>
            </a:extLst>
          </p:cNvPr>
          <p:cNvSpPr txBox="1"/>
          <p:nvPr/>
        </p:nvSpPr>
        <p:spPr>
          <a:xfrm>
            <a:off x="1130409" y="3223759"/>
            <a:ext cx="4986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1257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2D2B81C-CA66-4C9F-8305-DBE7DB663A52}"/>
              </a:ext>
            </a:extLst>
          </p:cNvPr>
          <p:cNvSpPr txBox="1"/>
          <p:nvPr/>
        </p:nvSpPr>
        <p:spPr>
          <a:xfrm rot="16200000">
            <a:off x="2445374" y="3753314"/>
            <a:ext cx="4568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368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24917F9-8751-483C-8417-13B83E8D655D}"/>
              </a:ext>
            </a:extLst>
          </p:cNvPr>
          <p:cNvSpPr txBox="1"/>
          <p:nvPr/>
        </p:nvSpPr>
        <p:spPr>
          <a:xfrm rot="16200000">
            <a:off x="6523665" y="3806042"/>
            <a:ext cx="4568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368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0492C0E-DCF3-42B7-AFBB-95B9B06261E1}"/>
              </a:ext>
            </a:extLst>
          </p:cNvPr>
          <p:cNvSpPr txBox="1"/>
          <p:nvPr/>
        </p:nvSpPr>
        <p:spPr>
          <a:xfrm rot="16200000">
            <a:off x="6523164" y="4543979"/>
            <a:ext cx="4568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228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7808121-3741-4CD5-ADB4-07084AF07278}"/>
              </a:ext>
            </a:extLst>
          </p:cNvPr>
          <p:cNvSpPr txBox="1"/>
          <p:nvPr/>
        </p:nvSpPr>
        <p:spPr>
          <a:xfrm>
            <a:off x="4461725" y="4143857"/>
            <a:ext cx="5100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2514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C43A4D5-292E-44C7-8A13-392A71AC024B}"/>
              </a:ext>
            </a:extLst>
          </p:cNvPr>
          <p:cNvSpPr txBox="1"/>
          <p:nvPr/>
        </p:nvSpPr>
        <p:spPr>
          <a:xfrm>
            <a:off x="1098324" y="4128623"/>
            <a:ext cx="4986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1287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B5B744-E1DA-4257-8F3A-466B389FB285}"/>
              </a:ext>
            </a:extLst>
          </p:cNvPr>
          <p:cNvCxnSpPr>
            <a:cxnSpLocks/>
          </p:cNvCxnSpPr>
          <p:nvPr/>
        </p:nvCxnSpPr>
        <p:spPr>
          <a:xfrm>
            <a:off x="1512089" y="3862388"/>
            <a:ext cx="66680" cy="21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38AB81D1-EDD1-4A09-9156-08666BF83523}"/>
              </a:ext>
            </a:extLst>
          </p:cNvPr>
          <p:cNvCxnSpPr>
            <a:cxnSpLocks/>
          </p:cNvCxnSpPr>
          <p:nvPr/>
        </p:nvCxnSpPr>
        <p:spPr>
          <a:xfrm flipV="1">
            <a:off x="1519238" y="3881438"/>
            <a:ext cx="61912" cy="2381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C0A60D7C-E457-4E09-A8AA-034800CBD881}"/>
              </a:ext>
            </a:extLst>
          </p:cNvPr>
          <p:cNvCxnSpPr>
            <a:cxnSpLocks/>
          </p:cNvCxnSpPr>
          <p:nvPr/>
        </p:nvCxnSpPr>
        <p:spPr>
          <a:xfrm flipV="1">
            <a:off x="1724026" y="3879908"/>
            <a:ext cx="61912" cy="2381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4954CCB-38E9-4ADC-A087-BB8A60114C65}"/>
              </a:ext>
            </a:extLst>
          </p:cNvPr>
          <p:cNvGrpSpPr/>
          <p:nvPr/>
        </p:nvGrpSpPr>
        <p:grpSpPr>
          <a:xfrm>
            <a:off x="1736221" y="3864856"/>
            <a:ext cx="66994" cy="35718"/>
            <a:chOff x="1736221" y="3864856"/>
            <a:chExt cx="66994" cy="35718"/>
          </a:xfrm>
        </p:grpSpPr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DFF2FC7-48E0-4A0F-B5D1-435BD1093544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3C130BF0-7489-43EC-9010-64E9F84A6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73758934-CDA2-43D8-AEBE-016056C30E80}"/>
              </a:ext>
            </a:extLst>
          </p:cNvPr>
          <p:cNvGrpSpPr/>
          <p:nvPr/>
        </p:nvGrpSpPr>
        <p:grpSpPr>
          <a:xfrm>
            <a:off x="1926433" y="3867151"/>
            <a:ext cx="66994" cy="35718"/>
            <a:chOff x="1736221" y="3864856"/>
            <a:chExt cx="66994" cy="35718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4B02482A-22D1-405B-88B3-4F88B7DDFD4D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18E30CE6-E91A-4C4B-B37E-B99BDCFEB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D3A2446E-D0A3-4CF6-9830-4F30F60E8E5A}"/>
              </a:ext>
            </a:extLst>
          </p:cNvPr>
          <p:cNvCxnSpPr>
            <a:cxnSpLocks/>
          </p:cNvCxnSpPr>
          <p:nvPr/>
        </p:nvCxnSpPr>
        <p:spPr>
          <a:xfrm>
            <a:off x="2010465" y="3868427"/>
            <a:ext cx="66680" cy="214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D3574BB-9498-428D-98EF-BB9ECEEBCE08}"/>
              </a:ext>
            </a:extLst>
          </p:cNvPr>
          <p:cNvCxnSpPr>
            <a:cxnSpLocks/>
          </p:cNvCxnSpPr>
          <p:nvPr/>
        </p:nvCxnSpPr>
        <p:spPr>
          <a:xfrm flipV="1">
            <a:off x="2015547" y="3880333"/>
            <a:ext cx="61912" cy="2381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DEABDB6-C198-49AC-BDBE-19B8AE971682}"/>
              </a:ext>
            </a:extLst>
          </p:cNvPr>
          <p:cNvCxnSpPr>
            <a:cxnSpLocks/>
          </p:cNvCxnSpPr>
          <p:nvPr/>
        </p:nvCxnSpPr>
        <p:spPr>
          <a:xfrm>
            <a:off x="1811686" y="3875485"/>
            <a:ext cx="66680" cy="2143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F9229AFA-BF61-423C-AF30-37FCBEA4CA08}"/>
              </a:ext>
            </a:extLst>
          </p:cNvPr>
          <p:cNvCxnSpPr>
            <a:cxnSpLocks/>
          </p:cNvCxnSpPr>
          <p:nvPr/>
        </p:nvCxnSpPr>
        <p:spPr>
          <a:xfrm flipV="1">
            <a:off x="1816768" y="3887391"/>
            <a:ext cx="61912" cy="2381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7F8E4D0A-1633-4ECE-930E-76C4EDD4A4C6}"/>
              </a:ext>
            </a:extLst>
          </p:cNvPr>
          <p:cNvCxnSpPr>
            <a:cxnSpLocks/>
          </p:cNvCxnSpPr>
          <p:nvPr/>
        </p:nvCxnSpPr>
        <p:spPr>
          <a:xfrm>
            <a:off x="1658129" y="3842147"/>
            <a:ext cx="60740" cy="1952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C258DB6-627A-4F9E-A557-4E9962E3C5B6}"/>
              </a:ext>
            </a:extLst>
          </p:cNvPr>
          <p:cNvCxnSpPr>
            <a:cxnSpLocks/>
          </p:cNvCxnSpPr>
          <p:nvPr/>
        </p:nvCxnSpPr>
        <p:spPr>
          <a:xfrm flipV="1">
            <a:off x="1667974" y="3849292"/>
            <a:ext cx="61912" cy="2381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3E0DA8D1-BA48-472C-A0E4-0EFC110D1860}"/>
              </a:ext>
            </a:extLst>
          </p:cNvPr>
          <p:cNvGrpSpPr/>
          <p:nvPr/>
        </p:nvGrpSpPr>
        <p:grpSpPr>
          <a:xfrm>
            <a:off x="3102861" y="3917642"/>
            <a:ext cx="66994" cy="35718"/>
            <a:chOff x="1736221" y="3864856"/>
            <a:chExt cx="66994" cy="35718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55733B4-6464-46D7-9FF4-D5A887E0428B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038DBCF4-1A6B-4224-9E33-751FB8356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426BD37A-0DDF-409F-AA5C-80BF956A60D5}"/>
              </a:ext>
            </a:extLst>
          </p:cNvPr>
          <p:cNvGrpSpPr/>
          <p:nvPr/>
        </p:nvGrpSpPr>
        <p:grpSpPr>
          <a:xfrm rot="11133365">
            <a:off x="3186984" y="3925981"/>
            <a:ext cx="66994" cy="35718"/>
            <a:chOff x="1736221" y="3864856"/>
            <a:chExt cx="66994" cy="35718"/>
          </a:xfrm>
        </p:grpSpPr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72349187-37F8-4961-8757-94B91804C64A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01D0C936-1A32-4A0B-B153-CD79A2C07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D7369AE1-1563-406D-ACCA-C6CFEBF85B05}"/>
              </a:ext>
            </a:extLst>
          </p:cNvPr>
          <p:cNvGrpSpPr/>
          <p:nvPr/>
        </p:nvGrpSpPr>
        <p:grpSpPr>
          <a:xfrm rot="11549216">
            <a:off x="3290915" y="3922190"/>
            <a:ext cx="66994" cy="35718"/>
            <a:chOff x="1736221" y="3864856"/>
            <a:chExt cx="66994" cy="35718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11D73DAE-75D2-466A-8400-06A323FDF65C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2CCBCF0A-7AE0-4B5C-B1B7-26E10FB7F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41A89743-61F1-4E06-8837-B6CFB186D6F6}"/>
              </a:ext>
            </a:extLst>
          </p:cNvPr>
          <p:cNvGrpSpPr/>
          <p:nvPr/>
        </p:nvGrpSpPr>
        <p:grpSpPr>
          <a:xfrm rot="11133365">
            <a:off x="3389324" y="3928148"/>
            <a:ext cx="66994" cy="35718"/>
            <a:chOff x="1736221" y="3864856"/>
            <a:chExt cx="66994" cy="35718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B85A1931-911C-4002-B821-A0856C4C9584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6CB6925D-9626-4FBF-9BF1-C949D7022C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23FA67B6-90B9-4A03-9E42-EB552518629C}"/>
              </a:ext>
            </a:extLst>
          </p:cNvPr>
          <p:cNvGrpSpPr/>
          <p:nvPr/>
        </p:nvGrpSpPr>
        <p:grpSpPr>
          <a:xfrm rot="12400886">
            <a:off x="3594858" y="3924342"/>
            <a:ext cx="66994" cy="35718"/>
            <a:chOff x="1736221" y="3864856"/>
            <a:chExt cx="66994" cy="35718"/>
          </a:xfrm>
        </p:grpSpPr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148CA37B-4AB6-43E3-AE3B-8B3D3E2F1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2E13B85-7161-4A5A-B3F0-990BA1D502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51FE4F13-C1D1-4A6D-8132-EB6F3B2BBF6E}"/>
              </a:ext>
            </a:extLst>
          </p:cNvPr>
          <p:cNvGrpSpPr/>
          <p:nvPr/>
        </p:nvGrpSpPr>
        <p:grpSpPr>
          <a:xfrm>
            <a:off x="5660970" y="3913331"/>
            <a:ext cx="66994" cy="35718"/>
            <a:chOff x="1736221" y="3864856"/>
            <a:chExt cx="66994" cy="35718"/>
          </a:xfrm>
        </p:grpSpPr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1296800A-C6B9-4214-8808-0EE0B8B3E7A8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32A68670-84C9-418B-9458-6B622B489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58F207B4-F965-4CA4-8922-16B9809D6E4D}"/>
              </a:ext>
            </a:extLst>
          </p:cNvPr>
          <p:cNvGrpSpPr/>
          <p:nvPr/>
        </p:nvGrpSpPr>
        <p:grpSpPr>
          <a:xfrm rot="2051142">
            <a:off x="6169857" y="3917774"/>
            <a:ext cx="66994" cy="35718"/>
            <a:chOff x="1736221" y="3864856"/>
            <a:chExt cx="66994" cy="35718"/>
          </a:xfrm>
        </p:grpSpPr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8C7F2A10-15AF-46DB-9506-AE0F6DCF6F98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BEE09CEE-1E7C-410A-B7FD-7AE5D2B99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3A8AB5FC-E173-4B08-9159-712B67AED064}"/>
              </a:ext>
            </a:extLst>
          </p:cNvPr>
          <p:cNvGrpSpPr/>
          <p:nvPr/>
        </p:nvGrpSpPr>
        <p:grpSpPr>
          <a:xfrm rot="9160712">
            <a:off x="6058436" y="3918103"/>
            <a:ext cx="66994" cy="35718"/>
            <a:chOff x="1736221" y="3864856"/>
            <a:chExt cx="66994" cy="35718"/>
          </a:xfrm>
        </p:grpSpPr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3E8263F2-4E33-416F-B571-8D93FD422083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A5E1EA7B-60F5-4E92-8E8B-FC4C01240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18D46A4D-BAF4-48D6-BE75-BF12E5528181}"/>
              </a:ext>
            </a:extLst>
          </p:cNvPr>
          <p:cNvGrpSpPr/>
          <p:nvPr/>
        </p:nvGrpSpPr>
        <p:grpSpPr>
          <a:xfrm rot="9160712">
            <a:off x="6064415" y="3925717"/>
            <a:ext cx="66994" cy="35718"/>
            <a:chOff x="1736221" y="3864856"/>
            <a:chExt cx="66994" cy="35718"/>
          </a:xfrm>
        </p:grpSpPr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857F66F5-1F73-40B4-AE55-886AD89171DD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F13D6C98-7FC4-4589-9124-FD7A98E1C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97D46C73-31C0-4703-A270-3A84D09C0D70}"/>
              </a:ext>
            </a:extLst>
          </p:cNvPr>
          <p:cNvGrpSpPr/>
          <p:nvPr/>
        </p:nvGrpSpPr>
        <p:grpSpPr>
          <a:xfrm rot="9160712">
            <a:off x="5956230" y="3925644"/>
            <a:ext cx="66994" cy="35718"/>
            <a:chOff x="1736221" y="3864856"/>
            <a:chExt cx="66994" cy="35718"/>
          </a:xfrm>
        </p:grpSpPr>
        <p:cxnSp>
          <p:nvCxnSpPr>
            <p:cNvPr id="164" name="Connecteur droit 163">
              <a:extLst>
                <a:ext uri="{FF2B5EF4-FFF2-40B4-BE49-F238E27FC236}">
                  <a16:creationId xmlns:a16="http://schemas.microsoft.com/office/drawing/2014/main" id="{F07E7718-CB0F-40C2-8BFC-90720C82A0AA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E7C92A18-E43E-440C-9C55-394F5565B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D7BCDE96-A3EF-40E3-8D9E-E5D90B027036}"/>
              </a:ext>
            </a:extLst>
          </p:cNvPr>
          <p:cNvGrpSpPr/>
          <p:nvPr/>
        </p:nvGrpSpPr>
        <p:grpSpPr>
          <a:xfrm rot="9160712">
            <a:off x="5864193" y="3923227"/>
            <a:ext cx="66994" cy="35718"/>
            <a:chOff x="1736221" y="3864856"/>
            <a:chExt cx="66994" cy="35718"/>
          </a:xfrm>
        </p:grpSpPr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25B579B6-A7B7-4231-BD2A-FC370F725B3D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2E789D12-B321-4B9A-A1C7-358BB163C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86B72A24-BBCA-46E9-8947-23890480E75F}"/>
              </a:ext>
            </a:extLst>
          </p:cNvPr>
          <p:cNvGrpSpPr/>
          <p:nvPr/>
        </p:nvGrpSpPr>
        <p:grpSpPr>
          <a:xfrm rot="9160712">
            <a:off x="5790597" y="3888868"/>
            <a:ext cx="66994" cy="35718"/>
            <a:chOff x="1736221" y="3864856"/>
            <a:chExt cx="66994" cy="35718"/>
          </a:xfrm>
        </p:grpSpPr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7AC34A9B-D707-41C9-BC05-0E6F9FC06FDD}"/>
                </a:ext>
              </a:extLst>
            </p:cNvPr>
            <p:cNvCxnSpPr>
              <a:cxnSpLocks/>
            </p:cNvCxnSpPr>
            <p:nvPr/>
          </p:nvCxnSpPr>
          <p:spPr>
            <a:xfrm>
              <a:off x="1736221" y="3864856"/>
              <a:ext cx="66680" cy="2143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222689AD-8777-47AE-9649-960275545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303" y="3876762"/>
              <a:ext cx="61912" cy="2381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3905C46-FA9D-42A0-93B0-E5EE1AF0A721}"/>
              </a:ext>
            </a:extLst>
          </p:cNvPr>
          <p:cNvCxnSpPr>
            <a:cxnSpLocks/>
          </p:cNvCxnSpPr>
          <p:nvPr/>
        </p:nvCxnSpPr>
        <p:spPr>
          <a:xfrm flipV="1">
            <a:off x="3970880" y="6155531"/>
            <a:ext cx="515395" cy="952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90AB5046-6CF6-4552-BD8B-619C309621C1}"/>
              </a:ext>
            </a:extLst>
          </p:cNvPr>
          <p:cNvCxnSpPr>
            <a:cxnSpLocks/>
          </p:cNvCxnSpPr>
          <p:nvPr/>
        </p:nvCxnSpPr>
        <p:spPr>
          <a:xfrm flipV="1">
            <a:off x="4461725" y="6091238"/>
            <a:ext cx="426981" cy="682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DB7C2BAD-3911-4AE7-820A-FC4B3D41D51C}"/>
              </a:ext>
            </a:extLst>
          </p:cNvPr>
          <p:cNvCxnSpPr>
            <a:cxnSpLocks/>
          </p:cNvCxnSpPr>
          <p:nvPr/>
        </p:nvCxnSpPr>
        <p:spPr>
          <a:xfrm flipV="1">
            <a:off x="4859828" y="6050756"/>
            <a:ext cx="374160" cy="439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F1AEEE07-1836-4E72-A68D-C03517F8D151}"/>
              </a:ext>
            </a:extLst>
          </p:cNvPr>
          <p:cNvCxnSpPr>
            <a:cxnSpLocks/>
          </p:cNvCxnSpPr>
          <p:nvPr/>
        </p:nvCxnSpPr>
        <p:spPr>
          <a:xfrm flipV="1">
            <a:off x="5224463" y="6038850"/>
            <a:ext cx="326231" cy="142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DC1AF3F2-53CA-4A75-A4D6-07CB5385AEE7}"/>
              </a:ext>
            </a:extLst>
          </p:cNvPr>
          <p:cNvCxnSpPr>
            <a:cxnSpLocks/>
          </p:cNvCxnSpPr>
          <p:nvPr/>
        </p:nvCxnSpPr>
        <p:spPr>
          <a:xfrm flipV="1">
            <a:off x="3121465" y="6226969"/>
            <a:ext cx="424216" cy="1746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32C095A-23C4-4294-B11E-619BE12D3E45}"/>
              </a:ext>
            </a:extLst>
          </p:cNvPr>
          <p:cNvCxnSpPr>
            <a:cxnSpLocks/>
          </p:cNvCxnSpPr>
          <p:nvPr/>
        </p:nvCxnSpPr>
        <p:spPr>
          <a:xfrm flipV="1">
            <a:off x="3496466" y="6185466"/>
            <a:ext cx="413324" cy="4041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CBD4E10C-9CEF-416B-AC41-2222B0210D82}"/>
              </a:ext>
            </a:extLst>
          </p:cNvPr>
          <p:cNvCxnSpPr>
            <a:cxnSpLocks/>
          </p:cNvCxnSpPr>
          <p:nvPr/>
        </p:nvCxnSpPr>
        <p:spPr>
          <a:xfrm flipV="1">
            <a:off x="3895725" y="6133116"/>
            <a:ext cx="389066" cy="557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57C0E1AA-90AB-497F-96CB-EFBC184A1E74}"/>
              </a:ext>
            </a:extLst>
          </p:cNvPr>
          <p:cNvCxnSpPr>
            <a:cxnSpLocks/>
          </p:cNvCxnSpPr>
          <p:nvPr/>
        </p:nvCxnSpPr>
        <p:spPr>
          <a:xfrm flipV="1">
            <a:off x="4275526" y="6067425"/>
            <a:ext cx="367912" cy="6633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0D81B6BD-AEF7-4803-8450-0E042E6B5B7C}"/>
              </a:ext>
            </a:extLst>
          </p:cNvPr>
          <p:cNvCxnSpPr>
            <a:cxnSpLocks/>
          </p:cNvCxnSpPr>
          <p:nvPr/>
        </p:nvCxnSpPr>
        <p:spPr>
          <a:xfrm flipV="1">
            <a:off x="4629150" y="6017420"/>
            <a:ext cx="352425" cy="500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E1CF789B-FA2E-477D-9C69-3D5BEFB75D47}"/>
              </a:ext>
            </a:extLst>
          </p:cNvPr>
          <p:cNvCxnSpPr>
            <a:cxnSpLocks/>
          </p:cNvCxnSpPr>
          <p:nvPr/>
        </p:nvCxnSpPr>
        <p:spPr>
          <a:xfrm flipV="1">
            <a:off x="4945856" y="6012656"/>
            <a:ext cx="142875" cy="11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1F0427BE-32E1-4471-A004-6A91D2FACA4E}"/>
              </a:ext>
            </a:extLst>
          </p:cNvPr>
          <p:cNvCxnSpPr>
            <a:cxnSpLocks/>
          </p:cNvCxnSpPr>
          <p:nvPr/>
        </p:nvCxnSpPr>
        <p:spPr>
          <a:xfrm flipV="1">
            <a:off x="5080545" y="6000750"/>
            <a:ext cx="158205" cy="11227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1017F8E-3691-4520-9779-EFA19F1D9356}"/>
              </a:ext>
            </a:extLst>
          </p:cNvPr>
          <p:cNvCxnSpPr>
            <a:cxnSpLocks/>
          </p:cNvCxnSpPr>
          <p:nvPr/>
        </p:nvCxnSpPr>
        <p:spPr>
          <a:xfrm flipV="1">
            <a:off x="5462588" y="4607719"/>
            <a:ext cx="523875" cy="85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2B378D35-3623-41DC-8ABE-20AE144DA61C}"/>
              </a:ext>
            </a:extLst>
          </p:cNvPr>
          <p:cNvCxnSpPr>
            <a:cxnSpLocks/>
          </p:cNvCxnSpPr>
          <p:nvPr/>
        </p:nvCxnSpPr>
        <p:spPr>
          <a:xfrm flipV="1">
            <a:off x="5993145" y="4576763"/>
            <a:ext cx="267161" cy="286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CF4B766E-CDC8-4048-99B5-9AB6CC4507C0}"/>
              </a:ext>
            </a:extLst>
          </p:cNvPr>
          <p:cNvCxnSpPr>
            <a:cxnSpLocks/>
          </p:cNvCxnSpPr>
          <p:nvPr/>
        </p:nvCxnSpPr>
        <p:spPr>
          <a:xfrm flipV="1">
            <a:off x="6250532" y="4564856"/>
            <a:ext cx="228849" cy="12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>
            <a:extLst>
              <a:ext uri="{FF2B5EF4-FFF2-40B4-BE49-F238E27FC236}">
                <a16:creationId xmlns:a16="http://schemas.microsoft.com/office/drawing/2014/main" id="{6420C675-3E3A-4E67-B0EF-6F6AD31DE919}"/>
              </a:ext>
            </a:extLst>
          </p:cNvPr>
          <p:cNvCxnSpPr>
            <a:cxnSpLocks/>
          </p:cNvCxnSpPr>
          <p:nvPr/>
        </p:nvCxnSpPr>
        <p:spPr>
          <a:xfrm>
            <a:off x="3348038" y="4610100"/>
            <a:ext cx="495300" cy="809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0C1F5AE0-F075-427C-8914-B1C7F856D8B2}"/>
              </a:ext>
            </a:extLst>
          </p:cNvPr>
          <p:cNvCxnSpPr>
            <a:cxnSpLocks/>
          </p:cNvCxnSpPr>
          <p:nvPr/>
        </p:nvCxnSpPr>
        <p:spPr>
          <a:xfrm>
            <a:off x="3062288" y="4579144"/>
            <a:ext cx="311943" cy="357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216">
            <a:extLst>
              <a:ext uri="{FF2B5EF4-FFF2-40B4-BE49-F238E27FC236}">
                <a16:creationId xmlns:a16="http://schemas.microsoft.com/office/drawing/2014/main" id="{08D1F044-4D3E-4722-A5D4-EB1BC6A803E8}"/>
              </a:ext>
            </a:extLst>
          </p:cNvPr>
          <p:cNvCxnSpPr>
            <a:cxnSpLocks/>
          </p:cNvCxnSpPr>
          <p:nvPr/>
        </p:nvCxnSpPr>
        <p:spPr>
          <a:xfrm>
            <a:off x="2793206" y="4562475"/>
            <a:ext cx="269082" cy="166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23A3F1EA-EB3F-4B6D-BB97-A0F4F3D784D8}"/>
              </a:ext>
            </a:extLst>
          </p:cNvPr>
          <p:cNvCxnSpPr>
            <a:cxnSpLocks/>
          </p:cNvCxnSpPr>
          <p:nvPr/>
        </p:nvCxnSpPr>
        <p:spPr>
          <a:xfrm flipV="1">
            <a:off x="1329754" y="4625512"/>
            <a:ext cx="383463" cy="649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1CFF7E6F-2531-49F3-BA56-31CD903E41D8}"/>
              </a:ext>
            </a:extLst>
          </p:cNvPr>
          <p:cNvCxnSpPr>
            <a:cxnSpLocks/>
          </p:cNvCxnSpPr>
          <p:nvPr/>
        </p:nvCxnSpPr>
        <p:spPr>
          <a:xfrm flipV="1">
            <a:off x="1709124" y="4588669"/>
            <a:ext cx="286364" cy="366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B0169B14-BF73-4653-A3A8-979C284C59A2}"/>
              </a:ext>
            </a:extLst>
          </p:cNvPr>
          <p:cNvCxnSpPr>
            <a:cxnSpLocks/>
          </p:cNvCxnSpPr>
          <p:nvPr/>
        </p:nvCxnSpPr>
        <p:spPr>
          <a:xfrm flipV="1">
            <a:off x="1988496" y="4569619"/>
            <a:ext cx="292742" cy="195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34B4804E-0D58-4762-B930-BDD6850A5D62}"/>
              </a:ext>
            </a:extLst>
          </p:cNvPr>
          <p:cNvCxnSpPr>
            <a:cxnSpLocks/>
          </p:cNvCxnSpPr>
          <p:nvPr/>
        </p:nvCxnSpPr>
        <p:spPr>
          <a:xfrm flipV="1">
            <a:off x="759645" y="4685731"/>
            <a:ext cx="151162" cy="471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CD1A51E2-47FE-4B0A-B205-8E39C92E0177}"/>
              </a:ext>
            </a:extLst>
          </p:cNvPr>
          <p:cNvCxnSpPr>
            <a:cxnSpLocks/>
          </p:cNvCxnSpPr>
          <p:nvPr/>
        </p:nvCxnSpPr>
        <p:spPr>
          <a:xfrm flipV="1">
            <a:off x="910807" y="4673309"/>
            <a:ext cx="151162" cy="471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62639582-3906-4B3E-A5A5-80749FABDD8A}"/>
              </a:ext>
            </a:extLst>
          </p:cNvPr>
          <p:cNvCxnSpPr>
            <a:cxnSpLocks/>
          </p:cNvCxnSpPr>
          <p:nvPr/>
        </p:nvCxnSpPr>
        <p:spPr>
          <a:xfrm flipV="1">
            <a:off x="1058105" y="4665604"/>
            <a:ext cx="151162" cy="471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F95EBD39-192D-4763-BD25-5CE4A8696645}"/>
              </a:ext>
            </a:extLst>
          </p:cNvPr>
          <p:cNvCxnSpPr>
            <a:cxnSpLocks/>
          </p:cNvCxnSpPr>
          <p:nvPr/>
        </p:nvCxnSpPr>
        <p:spPr>
          <a:xfrm flipV="1">
            <a:off x="1201789" y="4641056"/>
            <a:ext cx="160286" cy="1355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B8061121-0165-4C0E-BF7D-F943915FEF65}"/>
              </a:ext>
            </a:extLst>
          </p:cNvPr>
          <p:cNvCxnSpPr>
            <a:cxnSpLocks/>
          </p:cNvCxnSpPr>
          <p:nvPr/>
        </p:nvCxnSpPr>
        <p:spPr>
          <a:xfrm flipV="1">
            <a:off x="1355668" y="4617244"/>
            <a:ext cx="156426" cy="2381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7BD43052-9A1A-412A-8446-C2E1FA407E4E}"/>
              </a:ext>
            </a:extLst>
          </p:cNvPr>
          <p:cNvCxnSpPr>
            <a:cxnSpLocks/>
          </p:cNvCxnSpPr>
          <p:nvPr/>
        </p:nvCxnSpPr>
        <p:spPr>
          <a:xfrm flipV="1">
            <a:off x="1507952" y="4587957"/>
            <a:ext cx="156426" cy="2381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4662ACC8-00E6-40E1-B73A-051366CEEB71}"/>
              </a:ext>
            </a:extLst>
          </p:cNvPr>
          <p:cNvCxnSpPr>
            <a:cxnSpLocks/>
          </p:cNvCxnSpPr>
          <p:nvPr/>
        </p:nvCxnSpPr>
        <p:spPr>
          <a:xfrm flipV="1">
            <a:off x="1655274" y="4561371"/>
            <a:ext cx="156426" cy="2381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53EFD9C8-6967-43A7-B19C-593EA8FAB1E7}"/>
              </a:ext>
            </a:extLst>
          </p:cNvPr>
          <p:cNvCxnSpPr>
            <a:cxnSpLocks/>
          </p:cNvCxnSpPr>
          <p:nvPr/>
        </p:nvCxnSpPr>
        <p:spPr>
          <a:xfrm flipV="1">
            <a:off x="1804988" y="4542322"/>
            <a:ext cx="160987" cy="2253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D68FB9D4-BC68-4E97-8F31-CED48AA72C07}"/>
              </a:ext>
            </a:extLst>
          </p:cNvPr>
          <p:cNvCxnSpPr>
            <a:cxnSpLocks/>
          </p:cNvCxnSpPr>
          <p:nvPr/>
        </p:nvCxnSpPr>
        <p:spPr>
          <a:xfrm flipV="1">
            <a:off x="1953366" y="4538663"/>
            <a:ext cx="156422" cy="1190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FD80279D-6C3E-4904-BDC0-D0F6818226A7}"/>
              </a:ext>
            </a:extLst>
          </p:cNvPr>
          <p:cNvCxnSpPr>
            <a:cxnSpLocks/>
          </p:cNvCxnSpPr>
          <p:nvPr/>
        </p:nvCxnSpPr>
        <p:spPr>
          <a:xfrm flipV="1">
            <a:off x="2099462" y="4529138"/>
            <a:ext cx="138913" cy="78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D72AD87-AFB0-4847-983E-093C56E81F9E}"/>
              </a:ext>
            </a:extLst>
          </p:cNvPr>
          <p:cNvCxnSpPr>
            <a:cxnSpLocks/>
          </p:cNvCxnSpPr>
          <p:nvPr/>
        </p:nvCxnSpPr>
        <p:spPr>
          <a:xfrm flipV="1">
            <a:off x="2227679" y="4526756"/>
            <a:ext cx="122615" cy="366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FFF29E4A-955D-4BC6-A21A-2ACF9511B65F}"/>
              </a:ext>
            </a:extLst>
          </p:cNvPr>
          <p:cNvCxnSpPr>
            <a:cxnSpLocks/>
          </p:cNvCxnSpPr>
          <p:nvPr/>
        </p:nvCxnSpPr>
        <p:spPr>
          <a:xfrm>
            <a:off x="3328988" y="4557713"/>
            <a:ext cx="159543" cy="1666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E94BDFE0-6EEA-42AF-9CF9-DB9B3363D1DD}"/>
              </a:ext>
            </a:extLst>
          </p:cNvPr>
          <p:cNvCxnSpPr>
            <a:cxnSpLocks/>
          </p:cNvCxnSpPr>
          <p:nvPr/>
        </p:nvCxnSpPr>
        <p:spPr>
          <a:xfrm>
            <a:off x="3483576" y="4577804"/>
            <a:ext cx="162118" cy="3467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>
            <a:extLst>
              <a:ext uri="{FF2B5EF4-FFF2-40B4-BE49-F238E27FC236}">
                <a16:creationId xmlns:a16="http://schemas.microsoft.com/office/drawing/2014/main" id="{4116CB54-B4D2-4A4C-B383-FC5960226597}"/>
              </a:ext>
            </a:extLst>
          </p:cNvPr>
          <p:cNvCxnSpPr>
            <a:cxnSpLocks/>
          </p:cNvCxnSpPr>
          <p:nvPr/>
        </p:nvCxnSpPr>
        <p:spPr>
          <a:xfrm>
            <a:off x="3633401" y="4604661"/>
            <a:ext cx="159930" cy="3163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>
            <a:extLst>
              <a:ext uri="{FF2B5EF4-FFF2-40B4-BE49-F238E27FC236}">
                <a16:creationId xmlns:a16="http://schemas.microsoft.com/office/drawing/2014/main" id="{386902E5-93FD-42BD-A367-3057B826932A}"/>
              </a:ext>
            </a:extLst>
          </p:cNvPr>
          <p:cNvCxnSpPr>
            <a:cxnSpLocks/>
          </p:cNvCxnSpPr>
          <p:nvPr/>
        </p:nvCxnSpPr>
        <p:spPr>
          <a:xfrm>
            <a:off x="3786189" y="4631513"/>
            <a:ext cx="157161" cy="2859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>
            <a:extLst>
              <a:ext uri="{FF2B5EF4-FFF2-40B4-BE49-F238E27FC236}">
                <a16:creationId xmlns:a16="http://schemas.microsoft.com/office/drawing/2014/main" id="{8D536746-43D8-4D7B-86E4-A4ECFE5C3ACF}"/>
              </a:ext>
            </a:extLst>
          </p:cNvPr>
          <p:cNvCxnSpPr>
            <a:cxnSpLocks/>
          </p:cNvCxnSpPr>
          <p:nvPr/>
        </p:nvCxnSpPr>
        <p:spPr>
          <a:xfrm>
            <a:off x="3940969" y="4657725"/>
            <a:ext cx="155882" cy="209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F09068B8-9924-4E00-B4A6-7EAD1118E580}"/>
              </a:ext>
            </a:extLst>
          </p:cNvPr>
          <p:cNvCxnSpPr>
            <a:cxnSpLocks/>
          </p:cNvCxnSpPr>
          <p:nvPr/>
        </p:nvCxnSpPr>
        <p:spPr>
          <a:xfrm>
            <a:off x="4090258" y="4675496"/>
            <a:ext cx="136461" cy="1556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4AB18ACF-82DA-430A-96BA-59A9829DDE92}"/>
              </a:ext>
            </a:extLst>
          </p:cNvPr>
          <p:cNvCxnSpPr>
            <a:cxnSpLocks/>
          </p:cNvCxnSpPr>
          <p:nvPr/>
        </p:nvCxnSpPr>
        <p:spPr>
          <a:xfrm>
            <a:off x="4219112" y="4682634"/>
            <a:ext cx="205251" cy="604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>
            <a:extLst>
              <a:ext uri="{FF2B5EF4-FFF2-40B4-BE49-F238E27FC236}">
                <a16:creationId xmlns:a16="http://schemas.microsoft.com/office/drawing/2014/main" id="{350B9722-2D85-4ACC-B201-73DB0E87E122}"/>
              </a:ext>
            </a:extLst>
          </p:cNvPr>
          <p:cNvCxnSpPr>
            <a:cxnSpLocks/>
          </p:cNvCxnSpPr>
          <p:nvPr/>
        </p:nvCxnSpPr>
        <p:spPr>
          <a:xfrm>
            <a:off x="3167063" y="4545806"/>
            <a:ext cx="166549" cy="1347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>
            <a:extLst>
              <a:ext uri="{FF2B5EF4-FFF2-40B4-BE49-F238E27FC236}">
                <a16:creationId xmlns:a16="http://schemas.microsoft.com/office/drawing/2014/main" id="{FCE2F93E-96CB-48CC-A849-01AD414A77FE}"/>
              </a:ext>
            </a:extLst>
          </p:cNvPr>
          <p:cNvCxnSpPr>
            <a:cxnSpLocks/>
          </p:cNvCxnSpPr>
          <p:nvPr/>
        </p:nvCxnSpPr>
        <p:spPr>
          <a:xfrm>
            <a:off x="2825812" y="4528590"/>
            <a:ext cx="134082" cy="5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>
            <a:extLst>
              <a:ext uri="{FF2B5EF4-FFF2-40B4-BE49-F238E27FC236}">
                <a16:creationId xmlns:a16="http://schemas.microsoft.com/office/drawing/2014/main" id="{25B7AE16-18A3-4AA6-8DE7-49F822CBD141}"/>
              </a:ext>
            </a:extLst>
          </p:cNvPr>
          <p:cNvCxnSpPr>
            <a:cxnSpLocks/>
          </p:cNvCxnSpPr>
          <p:nvPr/>
        </p:nvCxnSpPr>
        <p:spPr>
          <a:xfrm>
            <a:off x="2952750" y="4529138"/>
            <a:ext cx="109538" cy="74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DF3493EB-9A87-4A2E-B225-90D9C15B5CA4}"/>
              </a:ext>
            </a:extLst>
          </p:cNvPr>
          <p:cNvCxnSpPr>
            <a:cxnSpLocks/>
          </p:cNvCxnSpPr>
          <p:nvPr/>
        </p:nvCxnSpPr>
        <p:spPr>
          <a:xfrm>
            <a:off x="3061854" y="4534071"/>
            <a:ext cx="109538" cy="74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A5DB8934-663C-467A-9D22-230DCFA07574}"/>
              </a:ext>
            </a:extLst>
          </p:cNvPr>
          <p:cNvCxnSpPr>
            <a:cxnSpLocks/>
          </p:cNvCxnSpPr>
          <p:nvPr/>
        </p:nvCxnSpPr>
        <p:spPr>
          <a:xfrm>
            <a:off x="4908502" y="4687397"/>
            <a:ext cx="204042" cy="128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9D07A4C3-0F7A-4447-8788-41C02BF70738}"/>
              </a:ext>
            </a:extLst>
          </p:cNvPr>
          <p:cNvCxnSpPr>
            <a:cxnSpLocks/>
          </p:cNvCxnSpPr>
          <p:nvPr/>
        </p:nvCxnSpPr>
        <p:spPr>
          <a:xfrm flipV="1">
            <a:off x="5105025" y="4664797"/>
            <a:ext cx="196245" cy="2241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0B07DC6F-381D-4837-9172-A4F7DAC5F632}"/>
              </a:ext>
            </a:extLst>
          </p:cNvPr>
          <p:cNvCxnSpPr>
            <a:cxnSpLocks/>
          </p:cNvCxnSpPr>
          <p:nvPr/>
        </p:nvCxnSpPr>
        <p:spPr>
          <a:xfrm flipV="1">
            <a:off x="5300920" y="4639379"/>
            <a:ext cx="196245" cy="3227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necteur droit 277">
            <a:extLst>
              <a:ext uri="{FF2B5EF4-FFF2-40B4-BE49-F238E27FC236}">
                <a16:creationId xmlns:a16="http://schemas.microsoft.com/office/drawing/2014/main" id="{FFAC4F9F-BF10-499E-90F0-EBC7B7C84AE7}"/>
              </a:ext>
            </a:extLst>
          </p:cNvPr>
          <p:cNvCxnSpPr>
            <a:cxnSpLocks/>
          </p:cNvCxnSpPr>
          <p:nvPr/>
        </p:nvCxnSpPr>
        <p:spPr>
          <a:xfrm flipV="1">
            <a:off x="5496886" y="4610956"/>
            <a:ext cx="196245" cy="3227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61D17454-03B1-44F7-A8D4-8EB109017219}"/>
              </a:ext>
            </a:extLst>
          </p:cNvPr>
          <p:cNvCxnSpPr>
            <a:cxnSpLocks/>
          </p:cNvCxnSpPr>
          <p:nvPr/>
        </p:nvCxnSpPr>
        <p:spPr>
          <a:xfrm flipV="1">
            <a:off x="5680724" y="4577825"/>
            <a:ext cx="196245" cy="3227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7441A781-2E0A-4C52-9B07-FB38C0B0B5CF}"/>
              </a:ext>
            </a:extLst>
          </p:cNvPr>
          <p:cNvCxnSpPr>
            <a:cxnSpLocks/>
          </p:cNvCxnSpPr>
          <p:nvPr/>
        </p:nvCxnSpPr>
        <p:spPr>
          <a:xfrm flipV="1">
            <a:off x="5869469" y="4546460"/>
            <a:ext cx="196245" cy="3227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1C7183B9-7E75-456B-A8FB-84851C363C03}"/>
              </a:ext>
            </a:extLst>
          </p:cNvPr>
          <p:cNvCxnSpPr>
            <a:cxnSpLocks/>
          </p:cNvCxnSpPr>
          <p:nvPr/>
        </p:nvCxnSpPr>
        <p:spPr>
          <a:xfrm flipV="1">
            <a:off x="6065044" y="4537779"/>
            <a:ext cx="169365" cy="1279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4617B731-A10E-452A-9E79-967137A9EB8C}"/>
              </a:ext>
            </a:extLst>
          </p:cNvPr>
          <p:cNvCxnSpPr>
            <a:cxnSpLocks/>
          </p:cNvCxnSpPr>
          <p:nvPr/>
        </p:nvCxnSpPr>
        <p:spPr>
          <a:xfrm flipV="1">
            <a:off x="6227116" y="4525430"/>
            <a:ext cx="169365" cy="1279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582FE499-C386-4895-B974-5579C8CD6545}"/>
              </a:ext>
            </a:extLst>
          </p:cNvPr>
          <p:cNvCxnSpPr>
            <a:cxnSpLocks/>
          </p:cNvCxnSpPr>
          <p:nvPr/>
        </p:nvCxnSpPr>
        <p:spPr>
          <a:xfrm flipV="1">
            <a:off x="6336220" y="4528865"/>
            <a:ext cx="167131" cy="29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" name="Image 276">
            <a:extLst>
              <a:ext uri="{FF2B5EF4-FFF2-40B4-BE49-F238E27FC236}">
                <a16:creationId xmlns:a16="http://schemas.microsoft.com/office/drawing/2014/main" id="{7C6E2791-8136-4BE2-8BCA-63A1652307C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188" t="6002" r="-1188" b="9958"/>
          <a:stretch/>
        </p:blipFill>
        <p:spPr>
          <a:xfrm>
            <a:off x="112584" y="990095"/>
            <a:ext cx="4182262" cy="1966223"/>
          </a:xfrm>
          <a:prstGeom prst="rect">
            <a:avLst/>
          </a:prstGeom>
        </p:spPr>
      </p:pic>
      <p:cxnSp>
        <p:nvCxnSpPr>
          <p:cNvPr id="289" name="Connecteur droit 288">
            <a:extLst>
              <a:ext uri="{FF2B5EF4-FFF2-40B4-BE49-F238E27FC236}">
                <a16:creationId xmlns:a16="http://schemas.microsoft.com/office/drawing/2014/main" id="{1C8152F1-B8B9-4694-BB4E-04D5684D2A36}"/>
              </a:ext>
            </a:extLst>
          </p:cNvPr>
          <p:cNvCxnSpPr>
            <a:cxnSpLocks/>
          </p:cNvCxnSpPr>
          <p:nvPr/>
        </p:nvCxnSpPr>
        <p:spPr>
          <a:xfrm flipV="1">
            <a:off x="5185426" y="5986716"/>
            <a:ext cx="475544" cy="1964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E0B83A6-6DA7-B064-4BB0-9C02F39F2E24}"/>
              </a:ext>
            </a:extLst>
          </p:cNvPr>
          <p:cNvSpPr txBox="1"/>
          <p:nvPr/>
        </p:nvSpPr>
        <p:spPr>
          <a:xfrm>
            <a:off x="74484" y="9428761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7143F59-761B-44ED-A9C5-1B2AD9A78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15845"/>
          <a:stretch/>
        </p:blipFill>
        <p:spPr>
          <a:xfrm>
            <a:off x="321013" y="4693020"/>
            <a:ext cx="6241066" cy="3949339"/>
          </a:xfrm>
          <a:prstGeom prst="rect">
            <a:avLst/>
          </a:prstGeom>
        </p:spPr>
      </p:pic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0" name="Rectangle à coins arrondis 139"/>
          <p:cNvSpPr/>
          <p:nvPr/>
        </p:nvSpPr>
        <p:spPr>
          <a:xfrm>
            <a:off x="211937" y="178420"/>
            <a:ext cx="6430662" cy="4090601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à coins arrondis 140"/>
          <p:cNvSpPr/>
          <p:nvPr/>
        </p:nvSpPr>
        <p:spPr>
          <a:xfrm>
            <a:off x="219485" y="4269021"/>
            <a:ext cx="6423114" cy="449490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97025" y="125058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19485" y="4231632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6E9AE27-4E2E-4CFB-BF73-B623B326D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09" y="327893"/>
            <a:ext cx="5383103" cy="3806022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B82A14E8-076F-4332-8F73-0E2CD5F6141E}"/>
              </a:ext>
            </a:extLst>
          </p:cNvPr>
          <p:cNvGrpSpPr/>
          <p:nvPr/>
        </p:nvGrpSpPr>
        <p:grpSpPr>
          <a:xfrm>
            <a:off x="2900742" y="4293886"/>
            <a:ext cx="2600601" cy="1154377"/>
            <a:chOff x="-3203746" y="1282219"/>
            <a:chExt cx="2600601" cy="1154377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3B257400-B7C5-4A26-A9E9-76778FCDB957}"/>
                </a:ext>
              </a:extLst>
            </p:cNvPr>
            <p:cNvGrpSpPr/>
            <p:nvPr/>
          </p:nvGrpSpPr>
          <p:grpSpPr>
            <a:xfrm>
              <a:off x="-3203746" y="1297571"/>
              <a:ext cx="1248579" cy="1139025"/>
              <a:chOff x="3986534" y="3164630"/>
              <a:chExt cx="1248579" cy="1139025"/>
            </a:xfrm>
          </p:grpSpPr>
          <p:pic>
            <p:nvPicPr>
              <p:cNvPr id="59" name="Picture 27" descr="X:\PROJETS\STANDARD\0629_FONCTIONNEL LED\ANNEXES\NOTICE DE MONTAGE\CABLE ALIMENTATION.jpg">
                <a:extLst>
                  <a:ext uri="{FF2B5EF4-FFF2-40B4-BE49-F238E27FC236}">
                    <a16:creationId xmlns:a16="http://schemas.microsoft.com/office/drawing/2014/main" id="{209A1A41-3B1B-4D6A-8AAC-6E59287287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80" t="67375" r="2758"/>
              <a:stretch/>
            </p:blipFill>
            <p:spPr bwMode="auto">
              <a:xfrm>
                <a:off x="3986534" y="3274247"/>
                <a:ext cx="1026000" cy="1023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C962E8D9-E2B5-4A1D-9D01-9F660F9DEC96}"/>
                  </a:ext>
                </a:extLst>
              </p:cNvPr>
              <p:cNvGrpSpPr/>
              <p:nvPr/>
            </p:nvGrpSpPr>
            <p:grpSpPr>
              <a:xfrm>
                <a:off x="4936586" y="3526021"/>
                <a:ext cx="298527" cy="777634"/>
                <a:chOff x="5700761" y="1221275"/>
                <a:chExt cx="422407" cy="733827"/>
              </a:xfrm>
            </p:grpSpPr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E8A7319B-14BB-430E-B0CA-C46669D92793}"/>
                    </a:ext>
                  </a:extLst>
                </p:cNvPr>
                <p:cNvSpPr txBox="1"/>
                <p:nvPr/>
              </p:nvSpPr>
              <p:spPr>
                <a:xfrm>
                  <a:off x="5703024" y="1579226"/>
                  <a:ext cx="277533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5D29CA17-BA22-4F46-9ED8-A7AFEE200976}"/>
                    </a:ext>
                  </a:extLst>
                </p:cNvPr>
                <p:cNvSpPr txBox="1"/>
                <p:nvPr/>
              </p:nvSpPr>
              <p:spPr>
                <a:xfrm>
                  <a:off x="5700761" y="1773330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67" name="Image 66">
                  <a:extLst>
                    <a:ext uri="{FF2B5EF4-FFF2-40B4-BE49-F238E27FC236}">
                      <a16:creationId xmlns:a16="http://schemas.microsoft.com/office/drawing/2014/main" id="{10E58617-EFC8-469B-A335-6631A705A1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9514" y="1221275"/>
                  <a:ext cx="343654" cy="113406"/>
                </a:xfrm>
                <a:prstGeom prst="rect">
                  <a:avLst/>
                </a:prstGeom>
              </p:spPr>
            </p:pic>
          </p:grpSp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0326C9EF-3132-44B0-804C-E57F69458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6534" y="3982497"/>
                <a:ext cx="288000" cy="288000"/>
              </a:xfrm>
              <a:prstGeom prst="rect">
                <a:avLst/>
              </a:prstGeom>
            </p:spPr>
          </p:pic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1B6A29EA-B80E-4E54-B7CD-3D58C31C50AD}"/>
                  </a:ext>
                </a:extLst>
              </p:cNvPr>
              <p:cNvSpPr txBox="1"/>
              <p:nvPr/>
            </p:nvSpPr>
            <p:spPr>
              <a:xfrm>
                <a:off x="4455656" y="3164630"/>
                <a:ext cx="319110" cy="17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/>
                  <a:t>50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AF35DCB-C5C4-4B4B-9253-911218EE38E1}"/>
                  </a:ext>
                </a:extLst>
              </p:cNvPr>
              <p:cNvSpPr txBox="1"/>
              <p:nvPr/>
            </p:nvSpPr>
            <p:spPr>
              <a:xfrm>
                <a:off x="4804962" y="3166508"/>
                <a:ext cx="326285" cy="17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11</a:t>
                </a: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BF08FAD2-48A9-4D46-BDC9-8D93EB8668D9}"/>
                </a:ext>
              </a:extLst>
            </p:cNvPr>
            <p:cNvGrpSpPr/>
            <p:nvPr/>
          </p:nvGrpSpPr>
          <p:grpSpPr>
            <a:xfrm>
              <a:off x="-1820651" y="1282219"/>
              <a:ext cx="1217506" cy="1154377"/>
              <a:chOff x="5249340" y="3174084"/>
              <a:chExt cx="1217506" cy="1154377"/>
            </a:xfrm>
          </p:grpSpPr>
          <p:pic>
            <p:nvPicPr>
              <p:cNvPr id="51" name="Picture 28" descr="X:\PROJETS\STANDARD\0629_FONCTIONNEL LED\ANNEXES\NOTICE DE MONTAGE\CABLE ALIMENTATION.jpg">
                <a:extLst>
                  <a:ext uri="{FF2B5EF4-FFF2-40B4-BE49-F238E27FC236}">
                    <a16:creationId xmlns:a16="http://schemas.microsoft.com/office/drawing/2014/main" id="{8C1A009A-6F5F-4A9C-BF30-09D4D5FC5A6E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55" t="21115" r="2251" b="46445"/>
              <a:stretch/>
            </p:blipFill>
            <p:spPr bwMode="auto">
              <a:xfrm>
                <a:off x="5255609" y="3293092"/>
                <a:ext cx="995435" cy="1010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211D55F8-E4BD-4CC0-BC1F-35DABC289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9340" y="4024882"/>
                <a:ext cx="288000" cy="288000"/>
              </a:xfrm>
              <a:prstGeom prst="rect">
                <a:avLst/>
              </a:prstGeom>
            </p:spPr>
          </p:pic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51DA0BF-EEB7-4F6F-A71D-2929E3A3A452}"/>
                  </a:ext>
                </a:extLst>
              </p:cNvPr>
              <p:cNvSpPr txBox="1"/>
              <p:nvPr/>
            </p:nvSpPr>
            <p:spPr>
              <a:xfrm>
                <a:off x="5700564" y="3174084"/>
                <a:ext cx="319110" cy="17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/>
                  <a:t>50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69E11DC7-8DEC-489E-B6DF-DE927667797B}"/>
                  </a:ext>
                </a:extLst>
              </p:cNvPr>
              <p:cNvSpPr txBox="1"/>
              <p:nvPr/>
            </p:nvSpPr>
            <p:spPr>
              <a:xfrm>
                <a:off x="6019873" y="3174084"/>
                <a:ext cx="326285" cy="17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/>
                  <a:t>11</a:t>
                </a:r>
              </a:p>
            </p:txBody>
          </p: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4D79E8CC-36FB-4883-9DBD-43356A5F868D}"/>
                  </a:ext>
                </a:extLst>
              </p:cNvPr>
              <p:cNvGrpSpPr/>
              <p:nvPr/>
            </p:nvGrpSpPr>
            <p:grpSpPr>
              <a:xfrm>
                <a:off x="6168319" y="3550827"/>
                <a:ext cx="298527" cy="777634"/>
                <a:chOff x="5700761" y="1221275"/>
                <a:chExt cx="422407" cy="733827"/>
              </a:xfrm>
            </p:grpSpPr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1F21E252-B095-497E-9C38-E6F83C1577EE}"/>
                    </a:ext>
                  </a:extLst>
                </p:cNvPr>
                <p:cNvSpPr txBox="1"/>
                <p:nvPr/>
              </p:nvSpPr>
              <p:spPr>
                <a:xfrm>
                  <a:off x="5703024" y="1579226"/>
                  <a:ext cx="277533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1EC22A77-F1BB-4E72-9CFA-1F433408A891}"/>
                    </a:ext>
                  </a:extLst>
                </p:cNvPr>
                <p:cNvSpPr txBox="1"/>
                <p:nvPr/>
              </p:nvSpPr>
              <p:spPr>
                <a:xfrm>
                  <a:off x="5700761" y="1773330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58" name="Image 57">
                  <a:extLst>
                    <a:ext uri="{FF2B5EF4-FFF2-40B4-BE49-F238E27FC236}">
                      <a16:creationId xmlns:a16="http://schemas.microsoft.com/office/drawing/2014/main" id="{92B60201-8EB8-45A8-9A23-040996A103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9514" y="1221275"/>
                  <a:ext cx="343654" cy="11340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131477E-6927-4EDE-A13D-FE5CCD30FB1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21030" r="29461" b="24011"/>
          <a:stretch/>
        </p:blipFill>
        <p:spPr>
          <a:xfrm>
            <a:off x="6012816" y="284233"/>
            <a:ext cx="446161" cy="4230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4EA5BC-4958-46C5-8785-3991687973D7}"/>
              </a:ext>
            </a:extLst>
          </p:cNvPr>
          <p:cNvSpPr/>
          <p:nvPr/>
        </p:nvSpPr>
        <p:spPr>
          <a:xfrm>
            <a:off x="2716839" y="4309238"/>
            <a:ext cx="2882900" cy="12281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D43A5A-4253-4826-8663-6BCF6AE80A7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97" y="4407708"/>
            <a:ext cx="533980" cy="469513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486C658A-CA4D-4174-850C-458D038AAAD6}"/>
              </a:ext>
            </a:extLst>
          </p:cNvPr>
          <p:cNvGrpSpPr/>
          <p:nvPr/>
        </p:nvGrpSpPr>
        <p:grpSpPr>
          <a:xfrm>
            <a:off x="3455241" y="639798"/>
            <a:ext cx="305788" cy="338554"/>
            <a:chOff x="8014278" y="3151415"/>
            <a:chExt cx="305788" cy="338553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E1A8DBE-95C9-4575-BDDC-9C6A69BCB63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42A3C1C-0677-4E63-9D2A-120DF4FF10D2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6D51647-1917-4E7C-B9FA-144C14F81D1F}"/>
              </a:ext>
            </a:extLst>
          </p:cNvPr>
          <p:cNvGrpSpPr/>
          <p:nvPr/>
        </p:nvGrpSpPr>
        <p:grpSpPr>
          <a:xfrm>
            <a:off x="1931241" y="627544"/>
            <a:ext cx="305788" cy="338554"/>
            <a:chOff x="8014278" y="3151415"/>
            <a:chExt cx="305788" cy="338553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B7D15B9A-8464-4F16-8058-F1D0433845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8F74220-35DD-4AC6-81CE-1E772E703104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AF69213-68E1-4D95-A480-D72B62A3D83F}"/>
              </a:ext>
            </a:extLst>
          </p:cNvPr>
          <p:cNvGrpSpPr/>
          <p:nvPr/>
        </p:nvGrpSpPr>
        <p:grpSpPr>
          <a:xfrm>
            <a:off x="602243" y="4581188"/>
            <a:ext cx="305788" cy="338554"/>
            <a:chOff x="8014278" y="3151415"/>
            <a:chExt cx="305788" cy="338553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A88F87F-BABF-484A-9C0F-6E110F2F78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9DFC190-E76D-4977-B2DC-9E868C3460E0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9B2B90B7-8223-4AD2-A471-6ADEC9F07749}"/>
              </a:ext>
            </a:extLst>
          </p:cNvPr>
          <p:cNvGrpSpPr/>
          <p:nvPr/>
        </p:nvGrpSpPr>
        <p:grpSpPr>
          <a:xfrm>
            <a:off x="3976451" y="5380210"/>
            <a:ext cx="305788" cy="338554"/>
            <a:chOff x="8014278" y="3151415"/>
            <a:chExt cx="305788" cy="338553"/>
          </a:xfrm>
        </p:grpSpPr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A06D15A-67B0-4DEC-A376-143EB7DF905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5B54385-6D33-440C-9294-8BF04A79C1EA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1F18E0E-B9BF-4D70-B057-3F3F4AD311D3}"/>
              </a:ext>
            </a:extLst>
          </p:cNvPr>
          <p:cNvCxnSpPr>
            <a:cxnSpLocks/>
          </p:cNvCxnSpPr>
          <p:nvPr/>
        </p:nvCxnSpPr>
        <p:spPr>
          <a:xfrm flipH="1">
            <a:off x="3044743" y="5661946"/>
            <a:ext cx="930110" cy="842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E3E99E5A-FC50-4E8C-91CD-54FBD145283B}"/>
              </a:ext>
            </a:extLst>
          </p:cNvPr>
          <p:cNvGrpSpPr/>
          <p:nvPr/>
        </p:nvGrpSpPr>
        <p:grpSpPr>
          <a:xfrm>
            <a:off x="2280527" y="5844864"/>
            <a:ext cx="305788" cy="338554"/>
            <a:chOff x="8014278" y="3151415"/>
            <a:chExt cx="305788" cy="338553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B1734D06-A396-4A16-8F1B-6B84CB9028D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23B9B5F2-570F-4C75-8D6B-25E36BCEBD89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B469720-E9A1-4650-B70A-3438FF163F7F}"/>
              </a:ext>
            </a:extLst>
          </p:cNvPr>
          <p:cNvSpPr txBox="1"/>
          <p:nvPr/>
        </p:nvSpPr>
        <p:spPr>
          <a:xfrm>
            <a:off x="3786424" y="826787"/>
            <a:ext cx="418170" cy="369332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8170"/>
                      <a:gd name="connsiteY0" fmla="*/ 0 h 369332"/>
                      <a:gd name="connsiteX1" fmla="*/ 418170 w 418170"/>
                      <a:gd name="connsiteY1" fmla="*/ 0 h 369332"/>
                      <a:gd name="connsiteX2" fmla="*/ 418170 w 418170"/>
                      <a:gd name="connsiteY2" fmla="*/ 369332 h 369332"/>
                      <a:gd name="connsiteX3" fmla="*/ 0 w 418170"/>
                      <a:gd name="connsiteY3" fmla="*/ 369332 h 369332"/>
                      <a:gd name="connsiteX4" fmla="*/ 0 w 418170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70" h="369332" extrusionOk="0">
                        <a:moveTo>
                          <a:pt x="0" y="0"/>
                        </a:moveTo>
                        <a:cubicBezTo>
                          <a:pt x="86687" y="-9927"/>
                          <a:pt x="224297" y="15241"/>
                          <a:pt x="418170" y="0"/>
                        </a:cubicBezTo>
                        <a:cubicBezTo>
                          <a:pt x="423496" y="129677"/>
                          <a:pt x="417711" y="193553"/>
                          <a:pt x="418170" y="369332"/>
                        </a:cubicBezTo>
                        <a:cubicBezTo>
                          <a:pt x="318140" y="368484"/>
                          <a:pt x="182692" y="389837"/>
                          <a:pt x="0" y="369332"/>
                        </a:cubicBezTo>
                        <a:cubicBezTo>
                          <a:pt x="18359" y="207223"/>
                          <a:pt x="-10307" y="1773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x4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A58C6E-9B62-942C-4538-740701228B2A}"/>
              </a:ext>
            </a:extLst>
          </p:cNvPr>
          <p:cNvSpPr txBox="1"/>
          <p:nvPr/>
        </p:nvSpPr>
        <p:spPr>
          <a:xfrm>
            <a:off x="252089" y="9362662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16BFE4-832F-E0FB-22D8-41F5E43E1C11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700" i="1" dirty="0"/>
              <a:t>.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886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656B65-7712-4CF0-AD95-24F17DB68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5637" r="10283" b="11523"/>
          <a:stretch/>
        </p:blipFill>
        <p:spPr>
          <a:xfrm>
            <a:off x="234696" y="4325958"/>
            <a:ext cx="6272450" cy="4120737"/>
          </a:xfrm>
          <a:prstGeom prst="rect">
            <a:avLst/>
          </a:prstGeom>
        </p:spPr>
      </p:pic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0" name="Rectangle à coins arrondis 139"/>
          <p:cNvSpPr/>
          <p:nvPr/>
        </p:nvSpPr>
        <p:spPr>
          <a:xfrm>
            <a:off x="211937" y="178420"/>
            <a:ext cx="6430662" cy="4090601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à coins arrondis 140"/>
          <p:cNvSpPr/>
          <p:nvPr/>
        </p:nvSpPr>
        <p:spPr>
          <a:xfrm>
            <a:off x="219485" y="4269021"/>
            <a:ext cx="6423114" cy="449490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97025" y="125058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19485" y="4231632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6E9AE27-4E2E-4CFB-BF73-B623B326D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09" y="327893"/>
            <a:ext cx="5383103" cy="38060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F686F9-E02F-4C75-BBA1-833E7D0749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11017" r="25185" b="17881"/>
          <a:stretch/>
        </p:blipFill>
        <p:spPr>
          <a:xfrm>
            <a:off x="5991103" y="4395858"/>
            <a:ext cx="489585" cy="49321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4A6AFF4-2791-4B13-8139-12FF99AAE6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21030" r="29461" b="24011"/>
          <a:stretch/>
        </p:blipFill>
        <p:spPr>
          <a:xfrm>
            <a:off x="6012816" y="284233"/>
            <a:ext cx="446161" cy="423027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50DF11F0-8AB8-45E0-A343-37A87EF0D825}"/>
              </a:ext>
            </a:extLst>
          </p:cNvPr>
          <p:cNvGrpSpPr/>
          <p:nvPr/>
        </p:nvGrpSpPr>
        <p:grpSpPr>
          <a:xfrm>
            <a:off x="1417417" y="6432830"/>
            <a:ext cx="305788" cy="338554"/>
            <a:chOff x="8014278" y="3151415"/>
            <a:chExt cx="305788" cy="338553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2C68CEE-BA3B-4B06-BCF9-CB3D7AE9F1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3DB23D3-184C-4ACF-B844-8AB3C70FF26A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EE9FE32-76B3-4652-A692-673A46018E53}"/>
              </a:ext>
            </a:extLst>
          </p:cNvPr>
          <p:cNvGrpSpPr/>
          <p:nvPr/>
        </p:nvGrpSpPr>
        <p:grpSpPr>
          <a:xfrm>
            <a:off x="3274253" y="4953000"/>
            <a:ext cx="305788" cy="338554"/>
            <a:chOff x="8014278" y="3151415"/>
            <a:chExt cx="305788" cy="338553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0395623-24B7-4FF6-9556-ACC5D21C916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7B185DC-AEBE-4D06-AD70-463F5406DB0D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7A2AA85-A082-4ED1-AC0C-0557A790F24E}"/>
              </a:ext>
            </a:extLst>
          </p:cNvPr>
          <p:cNvGrpSpPr/>
          <p:nvPr/>
        </p:nvGrpSpPr>
        <p:grpSpPr>
          <a:xfrm>
            <a:off x="3123212" y="770332"/>
            <a:ext cx="305788" cy="338554"/>
            <a:chOff x="8014278" y="3151415"/>
            <a:chExt cx="305788" cy="338553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8D2E530-DB39-489A-9BA5-45C802D95F7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BC2860D-F651-4091-A9D1-65898E11F5F8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D16C0E3-23E1-4FDE-824B-E9918BAD013F}"/>
              </a:ext>
            </a:extLst>
          </p:cNvPr>
          <p:cNvGrpSpPr/>
          <p:nvPr/>
        </p:nvGrpSpPr>
        <p:grpSpPr>
          <a:xfrm>
            <a:off x="1878612" y="712058"/>
            <a:ext cx="305788" cy="338554"/>
            <a:chOff x="8014278" y="3151415"/>
            <a:chExt cx="305788" cy="338553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1FA4DE1-FBCC-44F6-914F-E6D198FCBF5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B6A1ADB-CB1F-4348-93E5-BA2A02262520}"/>
                </a:ext>
              </a:extLst>
            </p:cNvPr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BD5EC8EB-8EAF-4168-A813-19EA12858988}"/>
              </a:ext>
            </a:extLst>
          </p:cNvPr>
          <p:cNvSpPr txBox="1"/>
          <p:nvPr/>
        </p:nvSpPr>
        <p:spPr>
          <a:xfrm>
            <a:off x="4901625" y="5305970"/>
            <a:ext cx="1334270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12 N.m±1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0671559-5DB7-4FB9-A060-AFF360D6013B}"/>
              </a:ext>
            </a:extLst>
          </p:cNvPr>
          <p:cNvSpPr txBox="1"/>
          <p:nvPr/>
        </p:nvSpPr>
        <p:spPr>
          <a:xfrm>
            <a:off x="3704657" y="712949"/>
            <a:ext cx="418170" cy="369332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8170"/>
                      <a:gd name="connsiteY0" fmla="*/ 0 h 369332"/>
                      <a:gd name="connsiteX1" fmla="*/ 418170 w 418170"/>
                      <a:gd name="connsiteY1" fmla="*/ 0 h 369332"/>
                      <a:gd name="connsiteX2" fmla="*/ 418170 w 418170"/>
                      <a:gd name="connsiteY2" fmla="*/ 369332 h 369332"/>
                      <a:gd name="connsiteX3" fmla="*/ 0 w 418170"/>
                      <a:gd name="connsiteY3" fmla="*/ 369332 h 369332"/>
                      <a:gd name="connsiteX4" fmla="*/ 0 w 418170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70" h="369332" extrusionOk="0">
                        <a:moveTo>
                          <a:pt x="0" y="0"/>
                        </a:moveTo>
                        <a:cubicBezTo>
                          <a:pt x="86687" y="-9927"/>
                          <a:pt x="224297" y="15241"/>
                          <a:pt x="418170" y="0"/>
                        </a:cubicBezTo>
                        <a:cubicBezTo>
                          <a:pt x="423496" y="129677"/>
                          <a:pt x="417711" y="193553"/>
                          <a:pt x="418170" y="369332"/>
                        </a:cubicBezTo>
                        <a:cubicBezTo>
                          <a:pt x="318140" y="368484"/>
                          <a:pt x="182692" y="389837"/>
                          <a:pt x="0" y="369332"/>
                        </a:cubicBezTo>
                        <a:cubicBezTo>
                          <a:pt x="18359" y="207223"/>
                          <a:pt x="-10307" y="1773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x4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5EA250-1F39-8883-A696-C6AD002AC4EE}"/>
              </a:ext>
            </a:extLst>
          </p:cNvPr>
          <p:cNvSpPr txBox="1"/>
          <p:nvPr/>
        </p:nvSpPr>
        <p:spPr>
          <a:xfrm>
            <a:off x="252089" y="9362662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1442F8-154C-87C8-6379-1BC00E8ACC4C}"/>
              </a:ext>
            </a:extLst>
          </p:cNvPr>
          <p:cNvSpPr txBox="1"/>
          <p:nvPr/>
        </p:nvSpPr>
        <p:spPr>
          <a:xfrm>
            <a:off x="2931" y="8785365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700" i="1" dirty="0"/>
              <a:t>.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04269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7" t="11772" r="27805" b="6185"/>
          <a:stretch/>
        </p:blipFill>
        <p:spPr bwMode="auto">
          <a:xfrm>
            <a:off x="1639228" y="0"/>
            <a:ext cx="3668268" cy="48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211937" y="125848"/>
            <a:ext cx="6430662" cy="8647215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218416" y="126541"/>
            <a:ext cx="906280" cy="360000"/>
            <a:chOff x="-2044460" y="679017"/>
            <a:chExt cx="360000" cy="360000"/>
          </a:xfrm>
        </p:grpSpPr>
        <p:sp>
          <p:nvSpPr>
            <p:cNvPr id="53" name="Rectangle 52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TOP60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832543" y="2235994"/>
            <a:ext cx="393095" cy="362435"/>
            <a:chOff x="8014279" y="3151416"/>
            <a:chExt cx="305788" cy="338553"/>
          </a:xfrm>
        </p:grpSpPr>
        <p:sp>
          <p:nvSpPr>
            <p:cNvPr id="56" name="ZoneTexte 55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8014279" y="3151416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805017" y="2290115"/>
            <a:ext cx="305788" cy="338554"/>
            <a:chOff x="8014278" y="3151415"/>
            <a:chExt cx="305788" cy="338553"/>
          </a:xfrm>
        </p:grpSpPr>
        <p:sp>
          <p:nvSpPr>
            <p:cNvPr id="61" name="ZoneTexte 6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2DD06F30-639C-4B8B-B883-F1FF6A7BCF85}"/>
              </a:ext>
            </a:extLst>
          </p:cNvPr>
          <p:cNvSpPr txBox="1"/>
          <p:nvPr/>
        </p:nvSpPr>
        <p:spPr>
          <a:xfrm>
            <a:off x="4762915" y="2186782"/>
            <a:ext cx="1334270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10 N.m±1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8A2E3A-0982-4310-9F37-BC9C296A44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t="12379" r="23902" b="18820"/>
          <a:stretch/>
        </p:blipFill>
        <p:spPr>
          <a:xfrm>
            <a:off x="5973063" y="252794"/>
            <a:ext cx="459122" cy="4460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CF32DAF-CFC3-6512-A832-9D5907708BDA}"/>
              </a:ext>
            </a:extLst>
          </p:cNvPr>
          <p:cNvSpPr txBox="1"/>
          <p:nvPr/>
        </p:nvSpPr>
        <p:spPr>
          <a:xfrm>
            <a:off x="252089" y="9362662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6E9C3B-2143-CB2C-7D8D-28417A4AAFDD}"/>
              </a:ext>
            </a:extLst>
          </p:cNvPr>
          <p:cNvSpPr txBox="1"/>
          <p:nvPr/>
        </p:nvSpPr>
        <p:spPr>
          <a:xfrm>
            <a:off x="-3723" y="8815357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700" i="1" dirty="0"/>
              <a:t>.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26409102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26847</TotalTime>
  <Words>558</Words>
  <Application>Microsoft Office PowerPoint</Application>
  <PresentationFormat>Format A4 (210 x 297 mm)</PresentationFormat>
  <Paragraphs>81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Aharoni</vt:lpstr>
      <vt:lpstr>Arial</vt:lpstr>
      <vt:lpstr>Arial Black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992</cp:revision>
  <cp:lastPrinted>2020-02-17T13:36:07Z</cp:lastPrinted>
  <dcterms:created xsi:type="dcterms:W3CDTF">2014-09-30T11:19:34Z</dcterms:created>
  <dcterms:modified xsi:type="dcterms:W3CDTF">2024-12-12T11:47:21Z</dcterms:modified>
</cp:coreProperties>
</file>